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</p:sldIdLst>
  <p:sldSz cx="9144000" cy="6858000" type="screen4x3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A00"/>
    <a:srgbClr val="CCFFCC"/>
    <a:srgbClr val="FFFF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40" d="100"/>
          <a:sy n="140" d="100"/>
        </p:scale>
        <p:origin x="-708" y="10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bg-BG" smtClean="0"/>
              <a:t>Щракнете, за да редактирате стила на заглавието в образеца</a:t>
            </a:r>
            <a:endParaRPr lang="bg-BG"/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bg-BG" smtClean="0"/>
              <a:t>Щракнете, за да редактирате стила на подзаглавията в образеца</a:t>
            </a:r>
            <a:endParaRPr lang="bg-BG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CC536-4F3D-4E22-A9F1-A3C6D40310AC}" type="datetimeFigureOut">
              <a:rPr lang="bg-BG" smtClean="0"/>
              <a:t>20.6.2013 г.</a:t>
            </a:fld>
            <a:endParaRPr lang="bg-BG" dirty="0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F3F3C-A60D-426C-8F94-912700854F7B}" type="slidenum">
              <a:rPr lang="bg-BG" smtClean="0"/>
              <a:t>‹#›</a:t>
            </a:fld>
            <a:endParaRPr lang="bg-BG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Щракнете, за да редактирате стила на заглавието в образеца</a:t>
            </a:r>
            <a:endParaRPr lang="bg-BG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 smtClean="0"/>
              <a:t>Щракн., за да ред. стил на загл. в обр.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CC536-4F3D-4E22-A9F1-A3C6D40310AC}" type="datetimeFigureOut">
              <a:rPr lang="bg-BG" smtClean="0"/>
              <a:t>20.6.2013 г.</a:t>
            </a:fld>
            <a:endParaRPr lang="bg-BG" dirty="0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F3F3C-A60D-426C-8F94-912700854F7B}" type="slidenum">
              <a:rPr lang="bg-BG" smtClean="0"/>
              <a:t>‹#›</a:t>
            </a:fld>
            <a:endParaRPr lang="bg-BG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bg-BG" smtClean="0"/>
              <a:t>Щракнете, за да редактирате стила на заглавието в образеца</a:t>
            </a:r>
            <a:endParaRPr lang="bg-BG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bg-BG" smtClean="0"/>
              <a:t>Щракн., за да ред. стил на загл. в обр.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CC536-4F3D-4E22-A9F1-A3C6D40310AC}" type="datetimeFigureOut">
              <a:rPr lang="bg-BG" smtClean="0"/>
              <a:t>20.6.2013 г.</a:t>
            </a:fld>
            <a:endParaRPr lang="bg-BG" dirty="0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F3F3C-A60D-426C-8F94-912700854F7B}" type="slidenum">
              <a:rPr lang="bg-BG" smtClean="0"/>
              <a:t>‹#›</a:t>
            </a:fld>
            <a:endParaRPr lang="bg-BG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Щракнете, за да редактирате стила на заглавието в образеца</a:t>
            </a:r>
            <a:endParaRPr lang="bg-BG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 smtClean="0"/>
              <a:t>Щракн., за да ред. стил на загл. в обр.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CC536-4F3D-4E22-A9F1-A3C6D40310AC}" type="datetimeFigureOut">
              <a:rPr lang="bg-BG" smtClean="0"/>
              <a:t>20.6.2013 г.</a:t>
            </a:fld>
            <a:endParaRPr lang="bg-BG" dirty="0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F3F3C-A60D-426C-8F94-912700854F7B}" type="slidenum">
              <a:rPr lang="bg-BG" smtClean="0"/>
              <a:t>‹#›</a:t>
            </a:fld>
            <a:endParaRPr lang="bg-BG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на сек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bg-BG" smtClean="0"/>
              <a:t>Щракнете, за да редактирате стила на заглавието в образеца</a:t>
            </a:r>
            <a:endParaRPr lang="bg-BG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Щракн., за да ред. стил на загл. в обр.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CC536-4F3D-4E22-A9F1-A3C6D40310AC}" type="datetimeFigureOut">
              <a:rPr lang="bg-BG" smtClean="0"/>
              <a:t>20.6.2013 г.</a:t>
            </a:fld>
            <a:endParaRPr lang="bg-BG" dirty="0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F3F3C-A60D-426C-8F94-912700854F7B}" type="slidenum">
              <a:rPr lang="bg-BG" smtClean="0"/>
              <a:t>‹#›</a:t>
            </a:fld>
            <a:endParaRPr lang="bg-BG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Щракнете, за да редактирате стила на заглавието в образеца</a:t>
            </a:r>
            <a:endParaRPr lang="bg-BG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bg-BG" smtClean="0"/>
              <a:t>Щракн., за да ред. стил на загл. в обр.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bg-BG" smtClean="0"/>
              <a:t>Щракн., за да ред. стил на загл. в обр.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CC536-4F3D-4E22-A9F1-A3C6D40310AC}" type="datetimeFigureOut">
              <a:rPr lang="bg-BG" smtClean="0"/>
              <a:t>20.6.2013 г.</a:t>
            </a:fld>
            <a:endParaRPr lang="bg-BG" dirty="0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F3F3C-A60D-426C-8F94-912700854F7B}" type="slidenum">
              <a:rPr lang="bg-BG" smtClean="0"/>
              <a:t>‹#›</a:t>
            </a:fld>
            <a:endParaRPr lang="bg-BG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 smtClean="0"/>
              <a:t>Щракнете, за да редактирате стила на заглавието в образеца</a:t>
            </a:r>
            <a:endParaRPr lang="bg-BG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Щракн., за да ред. стил на загл. в обр.</a:t>
            </a:r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bg-BG" smtClean="0"/>
              <a:t>Щракн., за да ред. стил на загл. в обр.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5" name="Текстов контейне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Щракн., за да ред. стил на загл. в обр.</a:t>
            </a:r>
          </a:p>
        </p:txBody>
      </p:sp>
      <p:sp>
        <p:nvSpPr>
          <p:cNvPr id="6" name="Контейнер за съдържани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bg-BG" smtClean="0"/>
              <a:t>Щракн., за да ред. стил на загл. в обр.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7" name="Контейнер за 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CC536-4F3D-4E22-A9F1-A3C6D40310AC}" type="datetimeFigureOut">
              <a:rPr lang="bg-BG" smtClean="0"/>
              <a:t>20.6.2013 г.</a:t>
            </a:fld>
            <a:endParaRPr lang="bg-BG" dirty="0"/>
          </a:p>
        </p:txBody>
      </p:sp>
      <p:sp>
        <p:nvSpPr>
          <p:cNvPr id="8" name="Контейнер за долния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9" name="Контейнер за номер на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F3F3C-A60D-426C-8F94-912700854F7B}" type="slidenum">
              <a:rPr lang="bg-BG" smtClean="0"/>
              <a:t>‹#›</a:t>
            </a:fld>
            <a:endParaRPr lang="bg-BG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Щракнете, за да редактирате стила на заглавието в образеца</a:t>
            </a:r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CC536-4F3D-4E22-A9F1-A3C6D40310AC}" type="datetimeFigureOut">
              <a:rPr lang="bg-BG" smtClean="0"/>
              <a:t>20.6.2013 г.</a:t>
            </a:fld>
            <a:endParaRPr lang="bg-BG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F3F3C-A60D-426C-8F94-912700854F7B}" type="slidenum">
              <a:rPr lang="bg-BG" smtClean="0"/>
              <a:t>‹#›</a:t>
            </a:fld>
            <a:endParaRPr lang="bg-BG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CC536-4F3D-4E22-A9F1-A3C6D40310AC}" type="datetimeFigureOut">
              <a:rPr lang="bg-BG" smtClean="0"/>
              <a:t>20.6.2013 г.</a:t>
            </a:fld>
            <a:endParaRPr lang="bg-BG" dirty="0"/>
          </a:p>
        </p:txBody>
      </p:sp>
      <p:sp>
        <p:nvSpPr>
          <p:cNvPr id="3" name="Контейнер за долния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F3F3C-A60D-426C-8F94-912700854F7B}" type="slidenum">
              <a:rPr lang="bg-BG" smtClean="0"/>
              <a:t>‹#›</a:t>
            </a:fld>
            <a:endParaRPr lang="bg-BG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bg-BG" smtClean="0"/>
              <a:t>Щракнете, за да редактирате стила на заглавието в образеца</a:t>
            </a:r>
            <a:endParaRPr lang="bg-BG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 smtClean="0"/>
              <a:t>Щракн., за да ред. стил на загл. в обр.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Текстов контейне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Щракн., за да ред. стил на загл. в обр.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CC536-4F3D-4E22-A9F1-A3C6D40310AC}" type="datetimeFigureOut">
              <a:rPr lang="bg-BG" smtClean="0"/>
              <a:t>20.6.2013 г.</a:t>
            </a:fld>
            <a:endParaRPr lang="bg-BG" dirty="0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F3F3C-A60D-426C-8F94-912700854F7B}" type="slidenum">
              <a:rPr lang="bg-BG" smtClean="0"/>
              <a:t>‹#›</a:t>
            </a:fld>
            <a:endParaRPr lang="bg-BG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bg-BG" smtClean="0"/>
              <a:t>Щракнете, за да редактирате стила на заглавието в образеца</a:t>
            </a:r>
            <a:endParaRPr lang="bg-BG"/>
          </a:p>
        </p:txBody>
      </p:sp>
      <p:sp>
        <p:nvSpPr>
          <p:cNvPr id="3" name="Контейнер за картина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 dirty="0"/>
          </a:p>
        </p:txBody>
      </p:sp>
      <p:sp>
        <p:nvSpPr>
          <p:cNvPr id="4" name="Текстов контейне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Щракн., за да ред. стил на загл. в обр.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CC536-4F3D-4E22-A9F1-A3C6D40310AC}" type="datetimeFigureOut">
              <a:rPr lang="bg-BG" smtClean="0"/>
              <a:t>20.6.2013 г.</a:t>
            </a:fld>
            <a:endParaRPr lang="bg-BG" dirty="0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F3F3C-A60D-426C-8F94-912700854F7B}" type="slidenum">
              <a:rPr lang="bg-BG" smtClean="0"/>
              <a:t>‹#›</a:t>
            </a:fld>
            <a:endParaRPr lang="bg-BG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/>
            </a:gs>
            <a:gs pos="50000">
              <a:schemeClr val="bg2"/>
            </a:gs>
            <a:gs pos="100000">
              <a:schemeClr val="bg2">
                <a:lumMod val="5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 smtClean="0"/>
              <a:t>Щракнете, за да редактирате стила на заглавието в образеца</a:t>
            </a:r>
            <a:endParaRPr lang="bg-BG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 smtClean="0"/>
              <a:t>Щракн., за да ред. стил на загл. в обр.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CC536-4F3D-4E22-A9F1-A3C6D40310AC}" type="datetimeFigureOut">
              <a:rPr lang="bg-BG" smtClean="0"/>
              <a:t>20.6.2013 г.</a:t>
            </a:fld>
            <a:endParaRPr lang="bg-BG" dirty="0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 dirty="0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3F3F3C-A60D-426C-8F94-912700854F7B}" type="slidenum">
              <a:rPr lang="bg-BG" smtClean="0"/>
              <a:t>‹#›</a:t>
            </a:fld>
            <a:endParaRPr lang="bg-BG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file:///C:\Program%20Files\Sweet%20Home%203D\SweetHome3D.ex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image" Target="../media/image16.wmf"/><Relationship Id="rId3" Type="http://schemas.openxmlformats.org/officeDocument/2006/relationships/image" Target="../media/image7.wmf"/><Relationship Id="rId7" Type="http://schemas.openxmlformats.org/officeDocument/2006/relationships/image" Target="../media/image11.wmf"/><Relationship Id="rId12" Type="http://schemas.openxmlformats.org/officeDocument/2006/relationships/image" Target="../media/image15.wmf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wmf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image" Target="../media/image13.wmf"/><Relationship Id="rId4" Type="http://schemas.openxmlformats.org/officeDocument/2006/relationships/image" Target="../media/image8.wmf"/><Relationship Id="rId9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file:///C:\Users\Mima\Desktop\mitkoU4ebnici\PapkaSDrRaboti\snimkiIFulmi\Barbequ.wmv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авоъгълник 3">
            <a:hlinkClick r:id="rId2" action="ppaction://program"/>
          </p:cNvPr>
          <p:cNvSpPr/>
          <p:nvPr/>
        </p:nvSpPr>
        <p:spPr>
          <a:xfrm>
            <a:off x="-36512" y="0"/>
            <a:ext cx="9180512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5" name="Текстово поле 4"/>
          <p:cNvSpPr txBox="1"/>
          <p:nvPr/>
        </p:nvSpPr>
        <p:spPr>
          <a:xfrm>
            <a:off x="2051720" y="2079139"/>
            <a:ext cx="412220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400" dirty="0" smtClean="0"/>
              <a:t>Зад1</a:t>
            </a:r>
          </a:p>
          <a:p>
            <a:r>
              <a:rPr lang="bg-BG" sz="4400" dirty="0" smtClean="0"/>
              <a:t>Натиснете върху синята фигура</a:t>
            </a:r>
            <a:endParaRPr lang="bg-BG" sz="4400" dirty="0"/>
          </a:p>
        </p:txBody>
      </p:sp>
    </p:spTree>
    <p:extLst>
      <p:ext uri="{BB962C8B-B14F-4D97-AF65-F5344CB8AC3E}">
        <p14:creationId xmlns:p14="http://schemas.microsoft.com/office/powerpoint/2010/main" val="22826957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авоъгълник 3"/>
          <p:cNvSpPr/>
          <p:nvPr/>
        </p:nvSpPr>
        <p:spPr>
          <a:xfrm>
            <a:off x="467544" y="1484784"/>
            <a:ext cx="3240360" cy="1944216"/>
          </a:xfrm>
          <a:prstGeom prst="rect">
            <a:avLst/>
          </a:prstGeom>
          <a:ln w="2540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" name="Овал 4"/>
          <p:cNvSpPr/>
          <p:nvPr/>
        </p:nvSpPr>
        <p:spPr>
          <a:xfrm>
            <a:off x="5364088" y="1340768"/>
            <a:ext cx="2952328" cy="2628292"/>
          </a:xfrm>
          <a:prstGeom prst="ellipse">
            <a:avLst/>
          </a:prstGeom>
          <a:solidFill>
            <a:schemeClr val="accent2"/>
          </a:solidFill>
          <a:ln w="254000" cmpd="sng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05450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7" presetClass="emph" presetSubtype="1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hsl" dir="ccw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600"/>
                            </p:stCondLst>
                            <p:childTnLst>
                              <p:par>
                                <p:cTn id="1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Усмихнато лице 3"/>
          <p:cNvSpPr/>
          <p:nvPr/>
        </p:nvSpPr>
        <p:spPr>
          <a:xfrm>
            <a:off x="683793" y="2220299"/>
            <a:ext cx="1728192" cy="1728192"/>
          </a:xfrm>
          <a:prstGeom prst="smileyFac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" name="Усмихнато лице 6"/>
          <p:cNvSpPr/>
          <p:nvPr/>
        </p:nvSpPr>
        <p:spPr>
          <a:xfrm>
            <a:off x="683793" y="2220299"/>
            <a:ext cx="1728192" cy="1728192"/>
          </a:xfrm>
          <a:prstGeom prst="smileyFace">
            <a:avLst>
              <a:gd name="adj" fmla="val 2192"/>
            </a:avLst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" name="Усмихнато лице 4"/>
          <p:cNvSpPr/>
          <p:nvPr/>
        </p:nvSpPr>
        <p:spPr>
          <a:xfrm>
            <a:off x="683793" y="2220299"/>
            <a:ext cx="1728192" cy="1728192"/>
          </a:xfrm>
          <a:prstGeom prst="smileyFace">
            <a:avLst>
              <a:gd name="adj" fmla="val 1576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" name="Усмихнато лице 7"/>
          <p:cNvSpPr/>
          <p:nvPr/>
        </p:nvSpPr>
        <p:spPr>
          <a:xfrm>
            <a:off x="683793" y="2220299"/>
            <a:ext cx="1728192" cy="1728192"/>
          </a:xfrm>
          <a:prstGeom prst="smileyFace">
            <a:avLst>
              <a:gd name="adj" fmla="val -962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" name="Усмихнато лице 8"/>
          <p:cNvSpPr/>
          <p:nvPr/>
        </p:nvSpPr>
        <p:spPr>
          <a:xfrm>
            <a:off x="683793" y="2220299"/>
            <a:ext cx="1728192" cy="1728192"/>
          </a:xfrm>
          <a:prstGeom prst="smileyFace">
            <a:avLst>
              <a:gd name="adj" fmla="val -3423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Усмихнато лице 9"/>
          <p:cNvSpPr/>
          <p:nvPr/>
        </p:nvSpPr>
        <p:spPr>
          <a:xfrm>
            <a:off x="683793" y="2192765"/>
            <a:ext cx="1728192" cy="1755726"/>
          </a:xfrm>
          <a:prstGeom prst="smileyFace">
            <a:avLst>
              <a:gd name="adj" fmla="val -4653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0318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  <p:bldP spid="8" grpId="0" animBg="1"/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иране 6"/>
          <p:cNvGrpSpPr/>
          <p:nvPr/>
        </p:nvGrpSpPr>
        <p:grpSpPr>
          <a:xfrm>
            <a:off x="1187625" y="1916832"/>
            <a:ext cx="5714039" cy="3593989"/>
            <a:chOff x="1187625" y="1916832"/>
            <a:chExt cx="5714039" cy="3593989"/>
          </a:xfrm>
          <a:solidFill>
            <a:srgbClr val="FFC000"/>
          </a:solidFill>
        </p:grpSpPr>
        <p:sp>
          <p:nvSpPr>
            <p:cNvPr id="6" name="Правоъгълник 5"/>
            <p:cNvSpPr/>
            <p:nvPr/>
          </p:nvSpPr>
          <p:spPr>
            <a:xfrm>
              <a:off x="1331639" y="1988840"/>
              <a:ext cx="5472609" cy="3384376"/>
            </a:xfrm>
            <a:prstGeom prst="rect">
              <a:avLst/>
            </a:prstGeom>
            <a:grp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pic>
          <p:nvPicPr>
            <p:cNvPr id="4" name="Картина 3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933" b="98315" l="0" r="978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625" y="1916832"/>
              <a:ext cx="5714039" cy="3593989"/>
            </a:xfrm>
            <a:prstGeom prst="rect">
              <a:avLst/>
            </a:prstGeom>
            <a:grpFill/>
          </p:spPr>
        </p:pic>
      </p:grpSp>
      <p:sp>
        <p:nvSpPr>
          <p:cNvPr id="5" name="Текстово поле 4"/>
          <p:cNvSpPr txBox="1"/>
          <p:nvPr/>
        </p:nvSpPr>
        <p:spPr>
          <a:xfrm>
            <a:off x="1547664" y="253282"/>
            <a:ext cx="33843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6600" dirty="0" smtClean="0"/>
              <a:t>Родопи!</a:t>
            </a:r>
            <a:endParaRPr lang="bg-BG" sz="6600" dirty="0"/>
          </a:p>
        </p:txBody>
      </p:sp>
      <p:sp>
        <p:nvSpPr>
          <p:cNvPr id="8" name="Усмихнато лице 7"/>
          <p:cNvSpPr/>
          <p:nvPr/>
        </p:nvSpPr>
        <p:spPr>
          <a:xfrm>
            <a:off x="6660232" y="188640"/>
            <a:ext cx="1728192" cy="1728192"/>
          </a:xfrm>
          <a:prstGeom prst="smileyFac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1615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71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3" y="688050"/>
            <a:ext cx="8712969" cy="5621270"/>
          </a:xfrm>
          <a:prstGeom prst="rect">
            <a:avLst/>
          </a:prstGeom>
        </p:spPr>
      </p:pic>
      <p:sp>
        <p:nvSpPr>
          <p:cNvPr id="5" name="Правоъгълник 8"/>
          <p:cNvSpPr/>
          <p:nvPr/>
        </p:nvSpPr>
        <p:spPr>
          <a:xfrm>
            <a:off x="2699792" y="4723043"/>
            <a:ext cx="2449242" cy="1514269"/>
          </a:xfrm>
          <a:custGeom>
            <a:avLst/>
            <a:gdLst>
              <a:gd name="connsiteX0" fmla="*/ 0 w 1728192"/>
              <a:gd name="connsiteY0" fmla="*/ 0 h 1080120"/>
              <a:gd name="connsiteX1" fmla="*/ 1728192 w 1728192"/>
              <a:gd name="connsiteY1" fmla="*/ 0 h 1080120"/>
              <a:gd name="connsiteX2" fmla="*/ 1728192 w 1728192"/>
              <a:gd name="connsiteY2" fmla="*/ 1080120 h 1080120"/>
              <a:gd name="connsiteX3" fmla="*/ 0 w 1728192"/>
              <a:gd name="connsiteY3" fmla="*/ 1080120 h 1080120"/>
              <a:gd name="connsiteX4" fmla="*/ 0 w 1728192"/>
              <a:gd name="connsiteY4" fmla="*/ 0 h 1080120"/>
              <a:gd name="connsiteX0" fmla="*/ 0 w 1728192"/>
              <a:gd name="connsiteY0" fmla="*/ 0 h 1080120"/>
              <a:gd name="connsiteX1" fmla="*/ 1728192 w 1728192"/>
              <a:gd name="connsiteY1" fmla="*/ 0 h 1080120"/>
              <a:gd name="connsiteX2" fmla="*/ 1728192 w 1728192"/>
              <a:gd name="connsiteY2" fmla="*/ 1080120 h 1080120"/>
              <a:gd name="connsiteX3" fmla="*/ 1516865 w 1728192"/>
              <a:gd name="connsiteY3" fmla="*/ 912658 h 1080120"/>
              <a:gd name="connsiteX4" fmla="*/ 0 w 1728192"/>
              <a:gd name="connsiteY4" fmla="*/ 1080120 h 1080120"/>
              <a:gd name="connsiteX5" fmla="*/ 0 w 1728192"/>
              <a:gd name="connsiteY5" fmla="*/ 0 h 1080120"/>
              <a:gd name="connsiteX0" fmla="*/ 0 w 1728192"/>
              <a:gd name="connsiteY0" fmla="*/ 0 h 1080120"/>
              <a:gd name="connsiteX1" fmla="*/ 1728192 w 1728192"/>
              <a:gd name="connsiteY1" fmla="*/ 0 h 1080120"/>
              <a:gd name="connsiteX2" fmla="*/ 1681828 w 1728192"/>
              <a:gd name="connsiteY2" fmla="*/ 920422 h 1080120"/>
              <a:gd name="connsiteX3" fmla="*/ 1516865 w 1728192"/>
              <a:gd name="connsiteY3" fmla="*/ 912658 h 1080120"/>
              <a:gd name="connsiteX4" fmla="*/ 0 w 1728192"/>
              <a:gd name="connsiteY4" fmla="*/ 1080120 h 1080120"/>
              <a:gd name="connsiteX5" fmla="*/ 0 w 1728192"/>
              <a:gd name="connsiteY5" fmla="*/ 0 h 1080120"/>
              <a:gd name="connsiteX0" fmla="*/ 0 w 1728192"/>
              <a:gd name="connsiteY0" fmla="*/ 0 h 1080120"/>
              <a:gd name="connsiteX1" fmla="*/ 1728192 w 1728192"/>
              <a:gd name="connsiteY1" fmla="*/ 0 h 1080120"/>
              <a:gd name="connsiteX2" fmla="*/ 1681828 w 1728192"/>
              <a:gd name="connsiteY2" fmla="*/ 920422 h 1080120"/>
              <a:gd name="connsiteX3" fmla="*/ 1516865 w 1728192"/>
              <a:gd name="connsiteY3" fmla="*/ 912658 h 1080120"/>
              <a:gd name="connsiteX4" fmla="*/ 1125347 w 1728192"/>
              <a:gd name="connsiteY4" fmla="*/ 992507 h 1080120"/>
              <a:gd name="connsiteX5" fmla="*/ 0 w 1728192"/>
              <a:gd name="connsiteY5" fmla="*/ 1080120 h 1080120"/>
              <a:gd name="connsiteX6" fmla="*/ 0 w 1728192"/>
              <a:gd name="connsiteY6" fmla="*/ 0 h 1080120"/>
              <a:gd name="connsiteX0" fmla="*/ 0 w 1728192"/>
              <a:gd name="connsiteY0" fmla="*/ 0 h 1080120"/>
              <a:gd name="connsiteX1" fmla="*/ 1728192 w 1728192"/>
              <a:gd name="connsiteY1" fmla="*/ 0 h 1080120"/>
              <a:gd name="connsiteX2" fmla="*/ 1681828 w 1728192"/>
              <a:gd name="connsiteY2" fmla="*/ 920422 h 1080120"/>
              <a:gd name="connsiteX3" fmla="*/ 1516865 w 1728192"/>
              <a:gd name="connsiteY3" fmla="*/ 912658 h 1080120"/>
              <a:gd name="connsiteX4" fmla="*/ 1125347 w 1728192"/>
              <a:gd name="connsiteY4" fmla="*/ 992507 h 1080120"/>
              <a:gd name="connsiteX5" fmla="*/ 800799 w 1728192"/>
              <a:gd name="connsiteY5" fmla="*/ 804476 h 1080120"/>
              <a:gd name="connsiteX6" fmla="*/ 0 w 1728192"/>
              <a:gd name="connsiteY6" fmla="*/ 1080120 h 1080120"/>
              <a:gd name="connsiteX7" fmla="*/ 0 w 1728192"/>
              <a:gd name="connsiteY7" fmla="*/ 0 h 1080120"/>
              <a:gd name="connsiteX0" fmla="*/ 0 w 1728192"/>
              <a:gd name="connsiteY0" fmla="*/ 0 h 1080120"/>
              <a:gd name="connsiteX1" fmla="*/ 1728192 w 1728192"/>
              <a:gd name="connsiteY1" fmla="*/ 0 h 1080120"/>
              <a:gd name="connsiteX2" fmla="*/ 1681828 w 1728192"/>
              <a:gd name="connsiteY2" fmla="*/ 920422 h 1080120"/>
              <a:gd name="connsiteX3" fmla="*/ 1516865 w 1728192"/>
              <a:gd name="connsiteY3" fmla="*/ 912658 h 1080120"/>
              <a:gd name="connsiteX4" fmla="*/ 1125347 w 1728192"/>
              <a:gd name="connsiteY4" fmla="*/ 992507 h 1080120"/>
              <a:gd name="connsiteX5" fmla="*/ 800799 w 1728192"/>
              <a:gd name="connsiteY5" fmla="*/ 804476 h 1080120"/>
              <a:gd name="connsiteX6" fmla="*/ 543222 w 1728192"/>
              <a:gd name="connsiteY6" fmla="*/ 783870 h 1080120"/>
              <a:gd name="connsiteX7" fmla="*/ 0 w 1728192"/>
              <a:gd name="connsiteY7" fmla="*/ 1080120 h 1080120"/>
              <a:gd name="connsiteX8" fmla="*/ 0 w 1728192"/>
              <a:gd name="connsiteY8" fmla="*/ 0 h 1080120"/>
              <a:gd name="connsiteX0" fmla="*/ 0 w 1728192"/>
              <a:gd name="connsiteY0" fmla="*/ 0 h 1080120"/>
              <a:gd name="connsiteX1" fmla="*/ 1728192 w 1728192"/>
              <a:gd name="connsiteY1" fmla="*/ 0 h 1080120"/>
              <a:gd name="connsiteX2" fmla="*/ 1681828 w 1728192"/>
              <a:gd name="connsiteY2" fmla="*/ 920422 h 1080120"/>
              <a:gd name="connsiteX3" fmla="*/ 1516865 w 1728192"/>
              <a:gd name="connsiteY3" fmla="*/ 912658 h 1080120"/>
              <a:gd name="connsiteX4" fmla="*/ 1125347 w 1728192"/>
              <a:gd name="connsiteY4" fmla="*/ 992507 h 1080120"/>
              <a:gd name="connsiteX5" fmla="*/ 800799 w 1728192"/>
              <a:gd name="connsiteY5" fmla="*/ 804476 h 1080120"/>
              <a:gd name="connsiteX6" fmla="*/ 682314 w 1728192"/>
              <a:gd name="connsiteY6" fmla="*/ 907507 h 1080120"/>
              <a:gd name="connsiteX7" fmla="*/ 543222 w 1728192"/>
              <a:gd name="connsiteY7" fmla="*/ 783870 h 1080120"/>
              <a:gd name="connsiteX8" fmla="*/ 0 w 1728192"/>
              <a:gd name="connsiteY8" fmla="*/ 1080120 h 1080120"/>
              <a:gd name="connsiteX9" fmla="*/ 0 w 1728192"/>
              <a:gd name="connsiteY9" fmla="*/ 0 h 1080120"/>
              <a:gd name="connsiteX0" fmla="*/ 0 w 1728192"/>
              <a:gd name="connsiteY0" fmla="*/ 0 h 1080120"/>
              <a:gd name="connsiteX1" fmla="*/ 1728192 w 1728192"/>
              <a:gd name="connsiteY1" fmla="*/ 0 h 1080120"/>
              <a:gd name="connsiteX2" fmla="*/ 1681828 w 1728192"/>
              <a:gd name="connsiteY2" fmla="*/ 920422 h 1080120"/>
              <a:gd name="connsiteX3" fmla="*/ 1516865 w 1728192"/>
              <a:gd name="connsiteY3" fmla="*/ 912658 h 1080120"/>
              <a:gd name="connsiteX4" fmla="*/ 1125347 w 1728192"/>
              <a:gd name="connsiteY4" fmla="*/ 992507 h 1080120"/>
              <a:gd name="connsiteX5" fmla="*/ 800799 w 1728192"/>
              <a:gd name="connsiteY5" fmla="*/ 804476 h 1080120"/>
              <a:gd name="connsiteX6" fmla="*/ 682314 w 1728192"/>
              <a:gd name="connsiteY6" fmla="*/ 866295 h 1080120"/>
              <a:gd name="connsiteX7" fmla="*/ 543222 w 1728192"/>
              <a:gd name="connsiteY7" fmla="*/ 783870 h 1080120"/>
              <a:gd name="connsiteX8" fmla="*/ 0 w 1728192"/>
              <a:gd name="connsiteY8" fmla="*/ 1080120 h 1080120"/>
              <a:gd name="connsiteX9" fmla="*/ 0 w 1728192"/>
              <a:gd name="connsiteY9" fmla="*/ 0 h 1080120"/>
              <a:gd name="connsiteX0" fmla="*/ 0 w 1728192"/>
              <a:gd name="connsiteY0" fmla="*/ 0 h 992936"/>
              <a:gd name="connsiteX1" fmla="*/ 1728192 w 1728192"/>
              <a:gd name="connsiteY1" fmla="*/ 0 h 992936"/>
              <a:gd name="connsiteX2" fmla="*/ 1681828 w 1728192"/>
              <a:gd name="connsiteY2" fmla="*/ 920422 h 992936"/>
              <a:gd name="connsiteX3" fmla="*/ 1516865 w 1728192"/>
              <a:gd name="connsiteY3" fmla="*/ 912658 h 992936"/>
              <a:gd name="connsiteX4" fmla="*/ 1125347 w 1728192"/>
              <a:gd name="connsiteY4" fmla="*/ 992507 h 992936"/>
              <a:gd name="connsiteX5" fmla="*/ 800799 w 1728192"/>
              <a:gd name="connsiteY5" fmla="*/ 804476 h 992936"/>
              <a:gd name="connsiteX6" fmla="*/ 682314 w 1728192"/>
              <a:gd name="connsiteY6" fmla="*/ 866295 h 992936"/>
              <a:gd name="connsiteX7" fmla="*/ 543222 w 1728192"/>
              <a:gd name="connsiteY7" fmla="*/ 783870 h 992936"/>
              <a:gd name="connsiteX8" fmla="*/ 72121 w 1728192"/>
              <a:gd name="connsiteY8" fmla="*/ 639662 h 992936"/>
              <a:gd name="connsiteX9" fmla="*/ 0 w 1728192"/>
              <a:gd name="connsiteY9" fmla="*/ 0 h 992936"/>
              <a:gd name="connsiteX0" fmla="*/ 0 w 1728192"/>
              <a:gd name="connsiteY0" fmla="*/ 0 h 992936"/>
              <a:gd name="connsiteX1" fmla="*/ 1728192 w 1728192"/>
              <a:gd name="connsiteY1" fmla="*/ 0 h 992936"/>
              <a:gd name="connsiteX2" fmla="*/ 1681828 w 1728192"/>
              <a:gd name="connsiteY2" fmla="*/ 920422 h 992936"/>
              <a:gd name="connsiteX3" fmla="*/ 1516865 w 1728192"/>
              <a:gd name="connsiteY3" fmla="*/ 912658 h 992936"/>
              <a:gd name="connsiteX4" fmla="*/ 1125347 w 1728192"/>
              <a:gd name="connsiteY4" fmla="*/ 992507 h 992936"/>
              <a:gd name="connsiteX5" fmla="*/ 800799 w 1728192"/>
              <a:gd name="connsiteY5" fmla="*/ 804476 h 992936"/>
              <a:gd name="connsiteX6" fmla="*/ 682314 w 1728192"/>
              <a:gd name="connsiteY6" fmla="*/ 866295 h 992936"/>
              <a:gd name="connsiteX7" fmla="*/ 543222 w 1728192"/>
              <a:gd name="connsiteY7" fmla="*/ 783870 h 992936"/>
              <a:gd name="connsiteX8" fmla="*/ 429888 w 1728192"/>
              <a:gd name="connsiteY8" fmla="*/ 644778 h 992936"/>
              <a:gd name="connsiteX9" fmla="*/ 72121 w 1728192"/>
              <a:gd name="connsiteY9" fmla="*/ 639662 h 992936"/>
              <a:gd name="connsiteX10" fmla="*/ 0 w 1728192"/>
              <a:gd name="connsiteY10" fmla="*/ 0 h 992936"/>
              <a:gd name="connsiteX0" fmla="*/ 0 w 1728192"/>
              <a:gd name="connsiteY0" fmla="*/ 0 h 992936"/>
              <a:gd name="connsiteX1" fmla="*/ 1728192 w 1728192"/>
              <a:gd name="connsiteY1" fmla="*/ 0 h 992936"/>
              <a:gd name="connsiteX2" fmla="*/ 1681828 w 1728192"/>
              <a:gd name="connsiteY2" fmla="*/ 920422 h 992936"/>
              <a:gd name="connsiteX3" fmla="*/ 1516865 w 1728192"/>
              <a:gd name="connsiteY3" fmla="*/ 912658 h 992936"/>
              <a:gd name="connsiteX4" fmla="*/ 1125347 w 1728192"/>
              <a:gd name="connsiteY4" fmla="*/ 992507 h 992936"/>
              <a:gd name="connsiteX5" fmla="*/ 800799 w 1728192"/>
              <a:gd name="connsiteY5" fmla="*/ 804476 h 992936"/>
              <a:gd name="connsiteX6" fmla="*/ 682314 w 1728192"/>
              <a:gd name="connsiteY6" fmla="*/ 866295 h 992936"/>
              <a:gd name="connsiteX7" fmla="*/ 543222 w 1728192"/>
              <a:gd name="connsiteY7" fmla="*/ 783870 h 992936"/>
              <a:gd name="connsiteX8" fmla="*/ 429888 w 1728192"/>
              <a:gd name="connsiteY8" fmla="*/ 644778 h 992936"/>
              <a:gd name="connsiteX9" fmla="*/ 257311 w 1728192"/>
              <a:gd name="connsiteY9" fmla="*/ 704021 h 992936"/>
              <a:gd name="connsiteX10" fmla="*/ 72121 w 1728192"/>
              <a:gd name="connsiteY10" fmla="*/ 639662 h 992936"/>
              <a:gd name="connsiteX11" fmla="*/ 0 w 1728192"/>
              <a:gd name="connsiteY11" fmla="*/ 0 h 992936"/>
              <a:gd name="connsiteX0" fmla="*/ 0 w 1702435"/>
              <a:gd name="connsiteY0" fmla="*/ 154546 h 992936"/>
              <a:gd name="connsiteX1" fmla="*/ 1702435 w 1702435"/>
              <a:gd name="connsiteY1" fmla="*/ 0 h 992936"/>
              <a:gd name="connsiteX2" fmla="*/ 1656071 w 1702435"/>
              <a:gd name="connsiteY2" fmla="*/ 920422 h 992936"/>
              <a:gd name="connsiteX3" fmla="*/ 1491108 w 1702435"/>
              <a:gd name="connsiteY3" fmla="*/ 912658 h 992936"/>
              <a:gd name="connsiteX4" fmla="*/ 1099590 w 1702435"/>
              <a:gd name="connsiteY4" fmla="*/ 992507 h 992936"/>
              <a:gd name="connsiteX5" fmla="*/ 775042 w 1702435"/>
              <a:gd name="connsiteY5" fmla="*/ 804476 h 992936"/>
              <a:gd name="connsiteX6" fmla="*/ 656557 w 1702435"/>
              <a:gd name="connsiteY6" fmla="*/ 866295 h 992936"/>
              <a:gd name="connsiteX7" fmla="*/ 517465 w 1702435"/>
              <a:gd name="connsiteY7" fmla="*/ 783870 h 992936"/>
              <a:gd name="connsiteX8" fmla="*/ 404131 w 1702435"/>
              <a:gd name="connsiteY8" fmla="*/ 644778 h 992936"/>
              <a:gd name="connsiteX9" fmla="*/ 231554 w 1702435"/>
              <a:gd name="connsiteY9" fmla="*/ 704021 h 992936"/>
              <a:gd name="connsiteX10" fmla="*/ 46364 w 1702435"/>
              <a:gd name="connsiteY10" fmla="*/ 639662 h 992936"/>
              <a:gd name="connsiteX11" fmla="*/ 0 w 1702435"/>
              <a:gd name="connsiteY11" fmla="*/ 154546 h 992936"/>
              <a:gd name="connsiteX0" fmla="*/ 0 w 1702435"/>
              <a:gd name="connsiteY0" fmla="*/ 154546 h 992936"/>
              <a:gd name="connsiteX1" fmla="*/ 1702435 w 1702435"/>
              <a:gd name="connsiteY1" fmla="*/ 0 h 992936"/>
              <a:gd name="connsiteX2" fmla="*/ 1656071 w 1702435"/>
              <a:gd name="connsiteY2" fmla="*/ 920422 h 992936"/>
              <a:gd name="connsiteX3" fmla="*/ 1491108 w 1702435"/>
              <a:gd name="connsiteY3" fmla="*/ 912658 h 992936"/>
              <a:gd name="connsiteX4" fmla="*/ 1099590 w 1702435"/>
              <a:gd name="connsiteY4" fmla="*/ 992507 h 992936"/>
              <a:gd name="connsiteX5" fmla="*/ 775042 w 1702435"/>
              <a:gd name="connsiteY5" fmla="*/ 804476 h 992936"/>
              <a:gd name="connsiteX6" fmla="*/ 656557 w 1702435"/>
              <a:gd name="connsiteY6" fmla="*/ 866295 h 992936"/>
              <a:gd name="connsiteX7" fmla="*/ 517465 w 1702435"/>
              <a:gd name="connsiteY7" fmla="*/ 783870 h 992936"/>
              <a:gd name="connsiteX8" fmla="*/ 404131 w 1702435"/>
              <a:gd name="connsiteY8" fmla="*/ 644778 h 992936"/>
              <a:gd name="connsiteX9" fmla="*/ 231554 w 1702435"/>
              <a:gd name="connsiteY9" fmla="*/ 704021 h 992936"/>
              <a:gd name="connsiteX10" fmla="*/ 46364 w 1702435"/>
              <a:gd name="connsiteY10" fmla="*/ 639662 h 992936"/>
              <a:gd name="connsiteX11" fmla="*/ 58977 w 1702435"/>
              <a:gd name="connsiteY11" fmla="*/ 374321 h 992936"/>
              <a:gd name="connsiteX12" fmla="*/ 0 w 1702435"/>
              <a:gd name="connsiteY12" fmla="*/ 154546 h 992936"/>
              <a:gd name="connsiteX0" fmla="*/ 284510 w 1657246"/>
              <a:gd name="connsiteY0" fmla="*/ 162273 h 992936"/>
              <a:gd name="connsiteX1" fmla="*/ 1657246 w 1657246"/>
              <a:gd name="connsiteY1" fmla="*/ 0 h 992936"/>
              <a:gd name="connsiteX2" fmla="*/ 1610882 w 1657246"/>
              <a:gd name="connsiteY2" fmla="*/ 920422 h 992936"/>
              <a:gd name="connsiteX3" fmla="*/ 1445919 w 1657246"/>
              <a:gd name="connsiteY3" fmla="*/ 912658 h 992936"/>
              <a:gd name="connsiteX4" fmla="*/ 1054401 w 1657246"/>
              <a:gd name="connsiteY4" fmla="*/ 992507 h 992936"/>
              <a:gd name="connsiteX5" fmla="*/ 729853 w 1657246"/>
              <a:gd name="connsiteY5" fmla="*/ 804476 h 992936"/>
              <a:gd name="connsiteX6" fmla="*/ 611368 w 1657246"/>
              <a:gd name="connsiteY6" fmla="*/ 866295 h 992936"/>
              <a:gd name="connsiteX7" fmla="*/ 472276 w 1657246"/>
              <a:gd name="connsiteY7" fmla="*/ 783870 h 992936"/>
              <a:gd name="connsiteX8" fmla="*/ 358942 w 1657246"/>
              <a:gd name="connsiteY8" fmla="*/ 644778 h 992936"/>
              <a:gd name="connsiteX9" fmla="*/ 186365 w 1657246"/>
              <a:gd name="connsiteY9" fmla="*/ 704021 h 992936"/>
              <a:gd name="connsiteX10" fmla="*/ 1175 w 1657246"/>
              <a:gd name="connsiteY10" fmla="*/ 639662 h 992936"/>
              <a:gd name="connsiteX11" fmla="*/ 13788 w 1657246"/>
              <a:gd name="connsiteY11" fmla="*/ 374321 h 992936"/>
              <a:gd name="connsiteX12" fmla="*/ 284510 w 1657246"/>
              <a:gd name="connsiteY12" fmla="*/ 162273 h 992936"/>
              <a:gd name="connsiteX0" fmla="*/ 284510 w 1657246"/>
              <a:gd name="connsiteY0" fmla="*/ 162273 h 992936"/>
              <a:gd name="connsiteX1" fmla="*/ 1657246 w 1657246"/>
              <a:gd name="connsiteY1" fmla="*/ 0 h 992936"/>
              <a:gd name="connsiteX2" fmla="*/ 1610882 w 1657246"/>
              <a:gd name="connsiteY2" fmla="*/ 920422 h 992936"/>
              <a:gd name="connsiteX3" fmla="*/ 1445919 w 1657246"/>
              <a:gd name="connsiteY3" fmla="*/ 912658 h 992936"/>
              <a:gd name="connsiteX4" fmla="*/ 1054401 w 1657246"/>
              <a:gd name="connsiteY4" fmla="*/ 992507 h 992936"/>
              <a:gd name="connsiteX5" fmla="*/ 729853 w 1657246"/>
              <a:gd name="connsiteY5" fmla="*/ 804476 h 992936"/>
              <a:gd name="connsiteX6" fmla="*/ 611368 w 1657246"/>
              <a:gd name="connsiteY6" fmla="*/ 866295 h 992936"/>
              <a:gd name="connsiteX7" fmla="*/ 472276 w 1657246"/>
              <a:gd name="connsiteY7" fmla="*/ 783870 h 992936"/>
              <a:gd name="connsiteX8" fmla="*/ 358942 w 1657246"/>
              <a:gd name="connsiteY8" fmla="*/ 644778 h 992936"/>
              <a:gd name="connsiteX9" fmla="*/ 186365 w 1657246"/>
              <a:gd name="connsiteY9" fmla="*/ 704021 h 992936"/>
              <a:gd name="connsiteX10" fmla="*/ 1175 w 1657246"/>
              <a:gd name="connsiteY10" fmla="*/ 639662 h 992936"/>
              <a:gd name="connsiteX11" fmla="*/ 13788 w 1657246"/>
              <a:gd name="connsiteY11" fmla="*/ 374321 h 992936"/>
              <a:gd name="connsiteX12" fmla="*/ 168334 w 1657246"/>
              <a:gd name="connsiteY12" fmla="*/ 436140 h 992936"/>
              <a:gd name="connsiteX13" fmla="*/ 284510 w 1657246"/>
              <a:gd name="connsiteY13" fmla="*/ 162273 h 992936"/>
              <a:gd name="connsiteX0" fmla="*/ 284419 w 1657155"/>
              <a:gd name="connsiteY0" fmla="*/ 162273 h 992936"/>
              <a:gd name="connsiteX1" fmla="*/ 1657155 w 1657155"/>
              <a:gd name="connsiteY1" fmla="*/ 0 h 992936"/>
              <a:gd name="connsiteX2" fmla="*/ 1610791 w 1657155"/>
              <a:gd name="connsiteY2" fmla="*/ 920422 h 992936"/>
              <a:gd name="connsiteX3" fmla="*/ 1445828 w 1657155"/>
              <a:gd name="connsiteY3" fmla="*/ 912658 h 992936"/>
              <a:gd name="connsiteX4" fmla="*/ 1054310 w 1657155"/>
              <a:gd name="connsiteY4" fmla="*/ 992507 h 992936"/>
              <a:gd name="connsiteX5" fmla="*/ 729762 w 1657155"/>
              <a:gd name="connsiteY5" fmla="*/ 804476 h 992936"/>
              <a:gd name="connsiteX6" fmla="*/ 611277 w 1657155"/>
              <a:gd name="connsiteY6" fmla="*/ 866295 h 992936"/>
              <a:gd name="connsiteX7" fmla="*/ 472185 w 1657155"/>
              <a:gd name="connsiteY7" fmla="*/ 783870 h 992936"/>
              <a:gd name="connsiteX8" fmla="*/ 358851 w 1657155"/>
              <a:gd name="connsiteY8" fmla="*/ 644778 h 992936"/>
              <a:gd name="connsiteX9" fmla="*/ 186274 w 1657155"/>
              <a:gd name="connsiteY9" fmla="*/ 704021 h 992936"/>
              <a:gd name="connsiteX10" fmla="*/ 1084 w 1657155"/>
              <a:gd name="connsiteY10" fmla="*/ 639662 h 992936"/>
              <a:gd name="connsiteX11" fmla="*/ 16272 w 1657155"/>
              <a:gd name="connsiteY11" fmla="*/ 472201 h 992936"/>
              <a:gd name="connsiteX12" fmla="*/ 168243 w 1657155"/>
              <a:gd name="connsiteY12" fmla="*/ 436140 h 992936"/>
              <a:gd name="connsiteX13" fmla="*/ 284419 w 1657155"/>
              <a:gd name="connsiteY13" fmla="*/ 162273 h 992936"/>
              <a:gd name="connsiteX0" fmla="*/ 284419 w 1657155"/>
              <a:gd name="connsiteY0" fmla="*/ 162273 h 992936"/>
              <a:gd name="connsiteX1" fmla="*/ 1657155 w 1657155"/>
              <a:gd name="connsiteY1" fmla="*/ 0 h 992936"/>
              <a:gd name="connsiteX2" fmla="*/ 1610791 w 1657155"/>
              <a:gd name="connsiteY2" fmla="*/ 920422 h 992936"/>
              <a:gd name="connsiteX3" fmla="*/ 1445828 w 1657155"/>
              <a:gd name="connsiteY3" fmla="*/ 912658 h 992936"/>
              <a:gd name="connsiteX4" fmla="*/ 1054310 w 1657155"/>
              <a:gd name="connsiteY4" fmla="*/ 992507 h 992936"/>
              <a:gd name="connsiteX5" fmla="*/ 729762 w 1657155"/>
              <a:gd name="connsiteY5" fmla="*/ 804476 h 992936"/>
              <a:gd name="connsiteX6" fmla="*/ 611277 w 1657155"/>
              <a:gd name="connsiteY6" fmla="*/ 866295 h 992936"/>
              <a:gd name="connsiteX7" fmla="*/ 472185 w 1657155"/>
              <a:gd name="connsiteY7" fmla="*/ 783870 h 992936"/>
              <a:gd name="connsiteX8" fmla="*/ 358851 w 1657155"/>
              <a:gd name="connsiteY8" fmla="*/ 644778 h 992936"/>
              <a:gd name="connsiteX9" fmla="*/ 186274 w 1657155"/>
              <a:gd name="connsiteY9" fmla="*/ 704021 h 992936"/>
              <a:gd name="connsiteX10" fmla="*/ 1084 w 1657155"/>
              <a:gd name="connsiteY10" fmla="*/ 639662 h 992936"/>
              <a:gd name="connsiteX11" fmla="*/ 16272 w 1657155"/>
              <a:gd name="connsiteY11" fmla="*/ 472201 h 992936"/>
              <a:gd name="connsiteX12" fmla="*/ 168243 w 1657155"/>
              <a:gd name="connsiteY12" fmla="*/ 436140 h 992936"/>
              <a:gd name="connsiteX13" fmla="*/ 284419 w 1657155"/>
              <a:gd name="connsiteY13" fmla="*/ 162273 h 992936"/>
              <a:gd name="connsiteX0" fmla="*/ 284419 w 1657155"/>
              <a:gd name="connsiteY0" fmla="*/ 162273 h 992936"/>
              <a:gd name="connsiteX1" fmla="*/ 1657155 w 1657155"/>
              <a:gd name="connsiteY1" fmla="*/ 0 h 992936"/>
              <a:gd name="connsiteX2" fmla="*/ 1610791 w 1657155"/>
              <a:gd name="connsiteY2" fmla="*/ 920422 h 992936"/>
              <a:gd name="connsiteX3" fmla="*/ 1445828 w 1657155"/>
              <a:gd name="connsiteY3" fmla="*/ 912658 h 992936"/>
              <a:gd name="connsiteX4" fmla="*/ 1054310 w 1657155"/>
              <a:gd name="connsiteY4" fmla="*/ 992507 h 992936"/>
              <a:gd name="connsiteX5" fmla="*/ 729762 w 1657155"/>
              <a:gd name="connsiteY5" fmla="*/ 804476 h 992936"/>
              <a:gd name="connsiteX6" fmla="*/ 611277 w 1657155"/>
              <a:gd name="connsiteY6" fmla="*/ 866295 h 992936"/>
              <a:gd name="connsiteX7" fmla="*/ 472185 w 1657155"/>
              <a:gd name="connsiteY7" fmla="*/ 783870 h 992936"/>
              <a:gd name="connsiteX8" fmla="*/ 358851 w 1657155"/>
              <a:gd name="connsiteY8" fmla="*/ 644778 h 992936"/>
              <a:gd name="connsiteX9" fmla="*/ 186274 w 1657155"/>
              <a:gd name="connsiteY9" fmla="*/ 704021 h 992936"/>
              <a:gd name="connsiteX10" fmla="*/ 1084 w 1657155"/>
              <a:gd name="connsiteY10" fmla="*/ 639662 h 992936"/>
              <a:gd name="connsiteX11" fmla="*/ 16272 w 1657155"/>
              <a:gd name="connsiteY11" fmla="*/ 472201 h 992936"/>
              <a:gd name="connsiteX12" fmla="*/ 168243 w 1657155"/>
              <a:gd name="connsiteY12" fmla="*/ 436140 h 992936"/>
              <a:gd name="connsiteX13" fmla="*/ 284419 w 1657155"/>
              <a:gd name="connsiteY13" fmla="*/ 162273 h 992936"/>
              <a:gd name="connsiteX0" fmla="*/ 305025 w 1657155"/>
              <a:gd name="connsiteY0" fmla="*/ 236971 h 992936"/>
              <a:gd name="connsiteX1" fmla="*/ 1657155 w 1657155"/>
              <a:gd name="connsiteY1" fmla="*/ 0 h 992936"/>
              <a:gd name="connsiteX2" fmla="*/ 1610791 w 1657155"/>
              <a:gd name="connsiteY2" fmla="*/ 920422 h 992936"/>
              <a:gd name="connsiteX3" fmla="*/ 1445828 w 1657155"/>
              <a:gd name="connsiteY3" fmla="*/ 912658 h 992936"/>
              <a:gd name="connsiteX4" fmla="*/ 1054310 w 1657155"/>
              <a:gd name="connsiteY4" fmla="*/ 992507 h 992936"/>
              <a:gd name="connsiteX5" fmla="*/ 729762 w 1657155"/>
              <a:gd name="connsiteY5" fmla="*/ 804476 h 992936"/>
              <a:gd name="connsiteX6" fmla="*/ 611277 w 1657155"/>
              <a:gd name="connsiteY6" fmla="*/ 866295 h 992936"/>
              <a:gd name="connsiteX7" fmla="*/ 472185 w 1657155"/>
              <a:gd name="connsiteY7" fmla="*/ 783870 h 992936"/>
              <a:gd name="connsiteX8" fmla="*/ 358851 w 1657155"/>
              <a:gd name="connsiteY8" fmla="*/ 644778 h 992936"/>
              <a:gd name="connsiteX9" fmla="*/ 186274 w 1657155"/>
              <a:gd name="connsiteY9" fmla="*/ 704021 h 992936"/>
              <a:gd name="connsiteX10" fmla="*/ 1084 w 1657155"/>
              <a:gd name="connsiteY10" fmla="*/ 639662 h 992936"/>
              <a:gd name="connsiteX11" fmla="*/ 16272 w 1657155"/>
              <a:gd name="connsiteY11" fmla="*/ 472201 h 992936"/>
              <a:gd name="connsiteX12" fmla="*/ 168243 w 1657155"/>
              <a:gd name="connsiteY12" fmla="*/ 436140 h 992936"/>
              <a:gd name="connsiteX13" fmla="*/ 305025 w 1657155"/>
              <a:gd name="connsiteY13" fmla="*/ 236971 h 992936"/>
              <a:gd name="connsiteX0" fmla="*/ 305025 w 1657155"/>
              <a:gd name="connsiteY0" fmla="*/ 236971 h 992936"/>
              <a:gd name="connsiteX1" fmla="*/ 582942 w 1657155"/>
              <a:gd name="connsiteY1" fmla="*/ 235230 h 992936"/>
              <a:gd name="connsiteX2" fmla="*/ 1657155 w 1657155"/>
              <a:gd name="connsiteY2" fmla="*/ 0 h 992936"/>
              <a:gd name="connsiteX3" fmla="*/ 1610791 w 1657155"/>
              <a:gd name="connsiteY3" fmla="*/ 920422 h 992936"/>
              <a:gd name="connsiteX4" fmla="*/ 1445828 w 1657155"/>
              <a:gd name="connsiteY4" fmla="*/ 912658 h 992936"/>
              <a:gd name="connsiteX5" fmla="*/ 1054310 w 1657155"/>
              <a:gd name="connsiteY5" fmla="*/ 992507 h 992936"/>
              <a:gd name="connsiteX6" fmla="*/ 729762 w 1657155"/>
              <a:gd name="connsiteY6" fmla="*/ 804476 h 992936"/>
              <a:gd name="connsiteX7" fmla="*/ 611277 w 1657155"/>
              <a:gd name="connsiteY7" fmla="*/ 866295 h 992936"/>
              <a:gd name="connsiteX8" fmla="*/ 472185 w 1657155"/>
              <a:gd name="connsiteY8" fmla="*/ 783870 h 992936"/>
              <a:gd name="connsiteX9" fmla="*/ 358851 w 1657155"/>
              <a:gd name="connsiteY9" fmla="*/ 644778 h 992936"/>
              <a:gd name="connsiteX10" fmla="*/ 186274 w 1657155"/>
              <a:gd name="connsiteY10" fmla="*/ 704021 h 992936"/>
              <a:gd name="connsiteX11" fmla="*/ 1084 w 1657155"/>
              <a:gd name="connsiteY11" fmla="*/ 639662 h 992936"/>
              <a:gd name="connsiteX12" fmla="*/ 16272 w 1657155"/>
              <a:gd name="connsiteY12" fmla="*/ 472201 h 992936"/>
              <a:gd name="connsiteX13" fmla="*/ 168243 w 1657155"/>
              <a:gd name="connsiteY13" fmla="*/ 436140 h 992936"/>
              <a:gd name="connsiteX14" fmla="*/ 305025 w 1657155"/>
              <a:gd name="connsiteY14" fmla="*/ 236971 h 992936"/>
              <a:gd name="connsiteX0" fmla="*/ 305025 w 1657155"/>
              <a:gd name="connsiteY0" fmla="*/ 236971 h 992936"/>
              <a:gd name="connsiteX1" fmla="*/ 582942 w 1657155"/>
              <a:gd name="connsiteY1" fmla="*/ 235230 h 992936"/>
              <a:gd name="connsiteX2" fmla="*/ 639609 w 1657155"/>
              <a:gd name="connsiteY2" fmla="*/ 309927 h 992936"/>
              <a:gd name="connsiteX3" fmla="*/ 1657155 w 1657155"/>
              <a:gd name="connsiteY3" fmla="*/ 0 h 992936"/>
              <a:gd name="connsiteX4" fmla="*/ 1610791 w 1657155"/>
              <a:gd name="connsiteY4" fmla="*/ 920422 h 992936"/>
              <a:gd name="connsiteX5" fmla="*/ 1445828 w 1657155"/>
              <a:gd name="connsiteY5" fmla="*/ 912658 h 992936"/>
              <a:gd name="connsiteX6" fmla="*/ 1054310 w 1657155"/>
              <a:gd name="connsiteY6" fmla="*/ 992507 h 992936"/>
              <a:gd name="connsiteX7" fmla="*/ 729762 w 1657155"/>
              <a:gd name="connsiteY7" fmla="*/ 804476 h 992936"/>
              <a:gd name="connsiteX8" fmla="*/ 611277 w 1657155"/>
              <a:gd name="connsiteY8" fmla="*/ 866295 h 992936"/>
              <a:gd name="connsiteX9" fmla="*/ 472185 w 1657155"/>
              <a:gd name="connsiteY9" fmla="*/ 783870 h 992936"/>
              <a:gd name="connsiteX10" fmla="*/ 358851 w 1657155"/>
              <a:gd name="connsiteY10" fmla="*/ 644778 h 992936"/>
              <a:gd name="connsiteX11" fmla="*/ 186274 w 1657155"/>
              <a:gd name="connsiteY11" fmla="*/ 704021 h 992936"/>
              <a:gd name="connsiteX12" fmla="*/ 1084 w 1657155"/>
              <a:gd name="connsiteY12" fmla="*/ 639662 h 992936"/>
              <a:gd name="connsiteX13" fmla="*/ 16272 w 1657155"/>
              <a:gd name="connsiteY13" fmla="*/ 472201 h 992936"/>
              <a:gd name="connsiteX14" fmla="*/ 168243 w 1657155"/>
              <a:gd name="connsiteY14" fmla="*/ 436140 h 992936"/>
              <a:gd name="connsiteX15" fmla="*/ 305025 w 1657155"/>
              <a:gd name="connsiteY15" fmla="*/ 236971 h 992936"/>
              <a:gd name="connsiteX0" fmla="*/ 305025 w 1657155"/>
              <a:gd name="connsiteY0" fmla="*/ 236971 h 992936"/>
              <a:gd name="connsiteX1" fmla="*/ 582942 w 1657155"/>
              <a:gd name="connsiteY1" fmla="*/ 235230 h 992936"/>
              <a:gd name="connsiteX2" fmla="*/ 639609 w 1657155"/>
              <a:gd name="connsiteY2" fmla="*/ 309927 h 992936"/>
              <a:gd name="connsiteX3" fmla="*/ 629306 w 1657155"/>
              <a:gd name="connsiteY3" fmla="*/ 436140 h 992936"/>
              <a:gd name="connsiteX4" fmla="*/ 1657155 w 1657155"/>
              <a:gd name="connsiteY4" fmla="*/ 0 h 992936"/>
              <a:gd name="connsiteX5" fmla="*/ 1610791 w 1657155"/>
              <a:gd name="connsiteY5" fmla="*/ 920422 h 992936"/>
              <a:gd name="connsiteX6" fmla="*/ 1445828 w 1657155"/>
              <a:gd name="connsiteY6" fmla="*/ 912658 h 992936"/>
              <a:gd name="connsiteX7" fmla="*/ 1054310 w 1657155"/>
              <a:gd name="connsiteY7" fmla="*/ 992507 h 992936"/>
              <a:gd name="connsiteX8" fmla="*/ 729762 w 1657155"/>
              <a:gd name="connsiteY8" fmla="*/ 804476 h 992936"/>
              <a:gd name="connsiteX9" fmla="*/ 611277 w 1657155"/>
              <a:gd name="connsiteY9" fmla="*/ 866295 h 992936"/>
              <a:gd name="connsiteX10" fmla="*/ 472185 w 1657155"/>
              <a:gd name="connsiteY10" fmla="*/ 783870 h 992936"/>
              <a:gd name="connsiteX11" fmla="*/ 358851 w 1657155"/>
              <a:gd name="connsiteY11" fmla="*/ 644778 h 992936"/>
              <a:gd name="connsiteX12" fmla="*/ 186274 w 1657155"/>
              <a:gd name="connsiteY12" fmla="*/ 704021 h 992936"/>
              <a:gd name="connsiteX13" fmla="*/ 1084 w 1657155"/>
              <a:gd name="connsiteY13" fmla="*/ 639662 h 992936"/>
              <a:gd name="connsiteX14" fmla="*/ 16272 w 1657155"/>
              <a:gd name="connsiteY14" fmla="*/ 472201 h 992936"/>
              <a:gd name="connsiteX15" fmla="*/ 168243 w 1657155"/>
              <a:gd name="connsiteY15" fmla="*/ 436140 h 992936"/>
              <a:gd name="connsiteX16" fmla="*/ 305025 w 1657155"/>
              <a:gd name="connsiteY16" fmla="*/ 236971 h 992936"/>
              <a:gd name="connsiteX0" fmla="*/ 305025 w 1657155"/>
              <a:gd name="connsiteY0" fmla="*/ 236971 h 992936"/>
              <a:gd name="connsiteX1" fmla="*/ 582942 w 1657155"/>
              <a:gd name="connsiteY1" fmla="*/ 235230 h 992936"/>
              <a:gd name="connsiteX2" fmla="*/ 639609 w 1657155"/>
              <a:gd name="connsiteY2" fmla="*/ 309927 h 992936"/>
              <a:gd name="connsiteX3" fmla="*/ 629306 w 1657155"/>
              <a:gd name="connsiteY3" fmla="*/ 436140 h 992936"/>
              <a:gd name="connsiteX4" fmla="*/ 791580 w 1657155"/>
              <a:gd name="connsiteY4" fmla="*/ 289321 h 992936"/>
              <a:gd name="connsiteX5" fmla="*/ 1657155 w 1657155"/>
              <a:gd name="connsiteY5" fmla="*/ 0 h 992936"/>
              <a:gd name="connsiteX6" fmla="*/ 1610791 w 1657155"/>
              <a:gd name="connsiteY6" fmla="*/ 920422 h 992936"/>
              <a:gd name="connsiteX7" fmla="*/ 1445828 w 1657155"/>
              <a:gd name="connsiteY7" fmla="*/ 912658 h 992936"/>
              <a:gd name="connsiteX8" fmla="*/ 1054310 w 1657155"/>
              <a:gd name="connsiteY8" fmla="*/ 992507 h 992936"/>
              <a:gd name="connsiteX9" fmla="*/ 729762 w 1657155"/>
              <a:gd name="connsiteY9" fmla="*/ 804476 h 992936"/>
              <a:gd name="connsiteX10" fmla="*/ 611277 w 1657155"/>
              <a:gd name="connsiteY10" fmla="*/ 866295 h 992936"/>
              <a:gd name="connsiteX11" fmla="*/ 472185 w 1657155"/>
              <a:gd name="connsiteY11" fmla="*/ 783870 h 992936"/>
              <a:gd name="connsiteX12" fmla="*/ 358851 w 1657155"/>
              <a:gd name="connsiteY12" fmla="*/ 644778 h 992936"/>
              <a:gd name="connsiteX13" fmla="*/ 186274 w 1657155"/>
              <a:gd name="connsiteY13" fmla="*/ 704021 h 992936"/>
              <a:gd name="connsiteX14" fmla="*/ 1084 w 1657155"/>
              <a:gd name="connsiteY14" fmla="*/ 639662 h 992936"/>
              <a:gd name="connsiteX15" fmla="*/ 16272 w 1657155"/>
              <a:gd name="connsiteY15" fmla="*/ 472201 h 992936"/>
              <a:gd name="connsiteX16" fmla="*/ 168243 w 1657155"/>
              <a:gd name="connsiteY16" fmla="*/ 436140 h 992936"/>
              <a:gd name="connsiteX17" fmla="*/ 305025 w 1657155"/>
              <a:gd name="connsiteY17" fmla="*/ 236971 h 992936"/>
              <a:gd name="connsiteX0" fmla="*/ 305025 w 1657155"/>
              <a:gd name="connsiteY0" fmla="*/ 236971 h 992936"/>
              <a:gd name="connsiteX1" fmla="*/ 582942 w 1657155"/>
              <a:gd name="connsiteY1" fmla="*/ 235230 h 992936"/>
              <a:gd name="connsiteX2" fmla="*/ 639609 w 1657155"/>
              <a:gd name="connsiteY2" fmla="*/ 309927 h 992936"/>
              <a:gd name="connsiteX3" fmla="*/ 629306 w 1657155"/>
              <a:gd name="connsiteY3" fmla="*/ 436140 h 992936"/>
              <a:gd name="connsiteX4" fmla="*/ 711731 w 1657155"/>
              <a:gd name="connsiteY4" fmla="*/ 454170 h 992936"/>
              <a:gd name="connsiteX5" fmla="*/ 791580 w 1657155"/>
              <a:gd name="connsiteY5" fmla="*/ 289321 h 992936"/>
              <a:gd name="connsiteX6" fmla="*/ 1657155 w 1657155"/>
              <a:gd name="connsiteY6" fmla="*/ 0 h 992936"/>
              <a:gd name="connsiteX7" fmla="*/ 1610791 w 1657155"/>
              <a:gd name="connsiteY7" fmla="*/ 920422 h 992936"/>
              <a:gd name="connsiteX8" fmla="*/ 1445828 w 1657155"/>
              <a:gd name="connsiteY8" fmla="*/ 912658 h 992936"/>
              <a:gd name="connsiteX9" fmla="*/ 1054310 w 1657155"/>
              <a:gd name="connsiteY9" fmla="*/ 992507 h 992936"/>
              <a:gd name="connsiteX10" fmla="*/ 729762 w 1657155"/>
              <a:gd name="connsiteY10" fmla="*/ 804476 h 992936"/>
              <a:gd name="connsiteX11" fmla="*/ 611277 w 1657155"/>
              <a:gd name="connsiteY11" fmla="*/ 866295 h 992936"/>
              <a:gd name="connsiteX12" fmla="*/ 472185 w 1657155"/>
              <a:gd name="connsiteY12" fmla="*/ 783870 h 992936"/>
              <a:gd name="connsiteX13" fmla="*/ 358851 w 1657155"/>
              <a:gd name="connsiteY13" fmla="*/ 644778 h 992936"/>
              <a:gd name="connsiteX14" fmla="*/ 186274 w 1657155"/>
              <a:gd name="connsiteY14" fmla="*/ 704021 h 992936"/>
              <a:gd name="connsiteX15" fmla="*/ 1084 w 1657155"/>
              <a:gd name="connsiteY15" fmla="*/ 639662 h 992936"/>
              <a:gd name="connsiteX16" fmla="*/ 16272 w 1657155"/>
              <a:gd name="connsiteY16" fmla="*/ 472201 h 992936"/>
              <a:gd name="connsiteX17" fmla="*/ 168243 w 1657155"/>
              <a:gd name="connsiteY17" fmla="*/ 436140 h 992936"/>
              <a:gd name="connsiteX18" fmla="*/ 305025 w 1657155"/>
              <a:gd name="connsiteY18" fmla="*/ 236971 h 992936"/>
              <a:gd name="connsiteX0" fmla="*/ 305025 w 1610791"/>
              <a:gd name="connsiteY0" fmla="*/ 5334 h 761299"/>
              <a:gd name="connsiteX1" fmla="*/ 582942 w 1610791"/>
              <a:gd name="connsiteY1" fmla="*/ 3593 h 761299"/>
              <a:gd name="connsiteX2" fmla="*/ 639609 w 1610791"/>
              <a:gd name="connsiteY2" fmla="*/ 78290 h 761299"/>
              <a:gd name="connsiteX3" fmla="*/ 629306 w 1610791"/>
              <a:gd name="connsiteY3" fmla="*/ 204503 h 761299"/>
              <a:gd name="connsiteX4" fmla="*/ 711731 w 1610791"/>
              <a:gd name="connsiteY4" fmla="*/ 222533 h 761299"/>
              <a:gd name="connsiteX5" fmla="*/ 791580 w 1610791"/>
              <a:gd name="connsiteY5" fmla="*/ 57684 h 761299"/>
              <a:gd name="connsiteX6" fmla="*/ 1479426 w 1610791"/>
              <a:gd name="connsiteY6" fmla="*/ 103214 h 761299"/>
              <a:gd name="connsiteX7" fmla="*/ 1610791 w 1610791"/>
              <a:gd name="connsiteY7" fmla="*/ 688785 h 761299"/>
              <a:gd name="connsiteX8" fmla="*/ 1445828 w 1610791"/>
              <a:gd name="connsiteY8" fmla="*/ 681021 h 761299"/>
              <a:gd name="connsiteX9" fmla="*/ 1054310 w 1610791"/>
              <a:gd name="connsiteY9" fmla="*/ 760870 h 761299"/>
              <a:gd name="connsiteX10" fmla="*/ 729762 w 1610791"/>
              <a:gd name="connsiteY10" fmla="*/ 572839 h 761299"/>
              <a:gd name="connsiteX11" fmla="*/ 611277 w 1610791"/>
              <a:gd name="connsiteY11" fmla="*/ 634658 h 761299"/>
              <a:gd name="connsiteX12" fmla="*/ 472185 w 1610791"/>
              <a:gd name="connsiteY12" fmla="*/ 552233 h 761299"/>
              <a:gd name="connsiteX13" fmla="*/ 358851 w 1610791"/>
              <a:gd name="connsiteY13" fmla="*/ 413141 h 761299"/>
              <a:gd name="connsiteX14" fmla="*/ 186274 w 1610791"/>
              <a:gd name="connsiteY14" fmla="*/ 472384 h 761299"/>
              <a:gd name="connsiteX15" fmla="*/ 1084 w 1610791"/>
              <a:gd name="connsiteY15" fmla="*/ 408025 h 761299"/>
              <a:gd name="connsiteX16" fmla="*/ 16272 w 1610791"/>
              <a:gd name="connsiteY16" fmla="*/ 240564 h 761299"/>
              <a:gd name="connsiteX17" fmla="*/ 168243 w 1610791"/>
              <a:gd name="connsiteY17" fmla="*/ 204503 h 761299"/>
              <a:gd name="connsiteX18" fmla="*/ 305025 w 1610791"/>
              <a:gd name="connsiteY18" fmla="*/ 5334 h 761299"/>
              <a:gd name="connsiteX0" fmla="*/ 305025 w 1610791"/>
              <a:gd name="connsiteY0" fmla="*/ 5334 h 761299"/>
              <a:gd name="connsiteX1" fmla="*/ 582942 w 1610791"/>
              <a:gd name="connsiteY1" fmla="*/ 3593 h 761299"/>
              <a:gd name="connsiteX2" fmla="*/ 639609 w 1610791"/>
              <a:gd name="connsiteY2" fmla="*/ 78290 h 761299"/>
              <a:gd name="connsiteX3" fmla="*/ 629306 w 1610791"/>
              <a:gd name="connsiteY3" fmla="*/ 204503 h 761299"/>
              <a:gd name="connsiteX4" fmla="*/ 711731 w 1610791"/>
              <a:gd name="connsiteY4" fmla="*/ 222533 h 761299"/>
              <a:gd name="connsiteX5" fmla="*/ 791580 w 1610791"/>
              <a:gd name="connsiteY5" fmla="*/ 57684 h 761299"/>
              <a:gd name="connsiteX6" fmla="*/ 966733 w 1610791"/>
              <a:gd name="connsiteY6" fmla="*/ 21623 h 761299"/>
              <a:gd name="connsiteX7" fmla="*/ 1479426 w 1610791"/>
              <a:gd name="connsiteY7" fmla="*/ 103214 h 761299"/>
              <a:gd name="connsiteX8" fmla="*/ 1610791 w 1610791"/>
              <a:gd name="connsiteY8" fmla="*/ 688785 h 761299"/>
              <a:gd name="connsiteX9" fmla="*/ 1445828 w 1610791"/>
              <a:gd name="connsiteY9" fmla="*/ 681021 h 761299"/>
              <a:gd name="connsiteX10" fmla="*/ 1054310 w 1610791"/>
              <a:gd name="connsiteY10" fmla="*/ 760870 h 761299"/>
              <a:gd name="connsiteX11" fmla="*/ 729762 w 1610791"/>
              <a:gd name="connsiteY11" fmla="*/ 572839 h 761299"/>
              <a:gd name="connsiteX12" fmla="*/ 611277 w 1610791"/>
              <a:gd name="connsiteY12" fmla="*/ 634658 h 761299"/>
              <a:gd name="connsiteX13" fmla="*/ 472185 w 1610791"/>
              <a:gd name="connsiteY13" fmla="*/ 552233 h 761299"/>
              <a:gd name="connsiteX14" fmla="*/ 358851 w 1610791"/>
              <a:gd name="connsiteY14" fmla="*/ 413141 h 761299"/>
              <a:gd name="connsiteX15" fmla="*/ 186274 w 1610791"/>
              <a:gd name="connsiteY15" fmla="*/ 472384 h 761299"/>
              <a:gd name="connsiteX16" fmla="*/ 1084 w 1610791"/>
              <a:gd name="connsiteY16" fmla="*/ 408025 h 761299"/>
              <a:gd name="connsiteX17" fmla="*/ 16272 w 1610791"/>
              <a:gd name="connsiteY17" fmla="*/ 240564 h 761299"/>
              <a:gd name="connsiteX18" fmla="*/ 168243 w 1610791"/>
              <a:gd name="connsiteY18" fmla="*/ 204503 h 761299"/>
              <a:gd name="connsiteX19" fmla="*/ 305025 w 1610791"/>
              <a:gd name="connsiteY19" fmla="*/ 5334 h 761299"/>
              <a:gd name="connsiteX0" fmla="*/ 305025 w 1610791"/>
              <a:gd name="connsiteY0" fmla="*/ 5334 h 761299"/>
              <a:gd name="connsiteX1" fmla="*/ 582942 w 1610791"/>
              <a:gd name="connsiteY1" fmla="*/ 3593 h 761299"/>
              <a:gd name="connsiteX2" fmla="*/ 639609 w 1610791"/>
              <a:gd name="connsiteY2" fmla="*/ 78290 h 761299"/>
              <a:gd name="connsiteX3" fmla="*/ 629306 w 1610791"/>
              <a:gd name="connsiteY3" fmla="*/ 204503 h 761299"/>
              <a:gd name="connsiteX4" fmla="*/ 711731 w 1610791"/>
              <a:gd name="connsiteY4" fmla="*/ 222533 h 761299"/>
              <a:gd name="connsiteX5" fmla="*/ 791580 w 1610791"/>
              <a:gd name="connsiteY5" fmla="*/ 57684 h 761299"/>
              <a:gd name="connsiteX6" fmla="*/ 884308 w 1610791"/>
              <a:gd name="connsiteY6" fmla="*/ 111775 h 761299"/>
              <a:gd name="connsiteX7" fmla="*/ 966733 w 1610791"/>
              <a:gd name="connsiteY7" fmla="*/ 21623 h 761299"/>
              <a:gd name="connsiteX8" fmla="*/ 1479426 w 1610791"/>
              <a:gd name="connsiteY8" fmla="*/ 103214 h 761299"/>
              <a:gd name="connsiteX9" fmla="*/ 1610791 w 1610791"/>
              <a:gd name="connsiteY9" fmla="*/ 688785 h 761299"/>
              <a:gd name="connsiteX10" fmla="*/ 1445828 w 1610791"/>
              <a:gd name="connsiteY10" fmla="*/ 681021 h 761299"/>
              <a:gd name="connsiteX11" fmla="*/ 1054310 w 1610791"/>
              <a:gd name="connsiteY11" fmla="*/ 760870 h 761299"/>
              <a:gd name="connsiteX12" fmla="*/ 729762 w 1610791"/>
              <a:gd name="connsiteY12" fmla="*/ 572839 h 761299"/>
              <a:gd name="connsiteX13" fmla="*/ 611277 w 1610791"/>
              <a:gd name="connsiteY13" fmla="*/ 634658 h 761299"/>
              <a:gd name="connsiteX14" fmla="*/ 472185 w 1610791"/>
              <a:gd name="connsiteY14" fmla="*/ 552233 h 761299"/>
              <a:gd name="connsiteX15" fmla="*/ 358851 w 1610791"/>
              <a:gd name="connsiteY15" fmla="*/ 413141 h 761299"/>
              <a:gd name="connsiteX16" fmla="*/ 186274 w 1610791"/>
              <a:gd name="connsiteY16" fmla="*/ 472384 h 761299"/>
              <a:gd name="connsiteX17" fmla="*/ 1084 w 1610791"/>
              <a:gd name="connsiteY17" fmla="*/ 408025 h 761299"/>
              <a:gd name="connsiteX18" fmla="*/ 16272 w 1610791"/>
              <a:gd name="connsiteY18" fmla="*/ 240564 h 761299"/>
              <a:gd name="connsiteX19" fmla="*/ 168243 w 1610791"/>
              <a:gd name="connsiteY19" fmla="*/ 204503 h 761299"/>
              <a:gd name="connsiteX20" fmla="*/ 305025 w 1610791"/>
              <a:gd name="connsiteY20" fmla="*/ 5334 h 761299"/>
              <a:gd name="connsiteX0" fmla="*/ 305025 w 1610791"/>
              <a:gd name="connsiteY0" fmla="*/ 5334 h 761299"/>
              <a:gd name="connsiteX1" fmla="*/ 582942 w 1610791"/>
              <a:gd name="connsiteY1" fmla="*/ 3593 h 761299"/>
              <a:gd name="connsiteX2" fmla="*/ 639609 w 1610791"/>
              <a:gd name="connsiteY2" fmla="*/ 78290 h 761299"/>
              <a:gd name="connsiteX3" fmla="*/ 629306 w 1610791"/>
              <a:gd name="connsiteY3" fmla="*/ 204503 h 761299"/>
              <a:gd name="connsiteX4" fmla="*/ 711731 w 1610791"/>
              <a:gd name="connsiteY4" fmla="*/ 222533 h 761299"/>
              <a:gd name="connsiteX5" fmla="*/ 791580 w 1610791"/>
              <a:gd name="connsiteY5" fmla="*/ 57684 h 761299"/>
              <a:gd name="connsiteX6" fmla="*/ 884308 w 1610791"/>
              <a:gd name="connsiteY6" fmla="*/ 111775 h 761299"/>
              <a:gd name="connsiteX7" fmla="*/ 966733 w 1610791"/>
              <a:gd name="connsiteY7" fmla="*/ 21623 h 761299"/>
              <a:gd name="connsiteX8" fmla="*/ 1025976 w 1610791"/>
              <a:gd name="connsiteY8" fmla="*/ 116927 h 761299"/>
              <a:gd name="connsiteX9" fmla="*/ 1479426 w 1610791"/>
              <a:gd name="connsiteY9" fmla="*/ 103214 h 761299"/>
              <a:gd name="connsiteX10" fmla="*/ 1610791 w 1610791"/>
              <a:gd name="connsiteY10" fmla="*/ 688785 h 761299"/>
              <a:gd name="connsiteX11" fmla="*/ 1445828 w 1610791"/>
              <a:gd name="connsiteY11" fmla="*/ 681021 h 761299"/>
              <a:gd name="connsiteX12" fmla="*/ 1054310 w 1610791"/>
              <a:gd name="connsiteY12" fmla="*/ 760870 h 761299"/>
              <a:gd name="connsiteX13" fmla="*/ 729762 w 1610791"/>
              <a:gd name="connsiteY13" fmla="*/ 572839 h 761299"/>
              <a:gd name="connsiteX14" fmla="*/ 611277 w 1610791"/>
              <a:gd name="connsiteY14" fmla="*/ 634658 h 761299"/>
              <a:gd name="connsiteX15" fmla="*/ 472185 w 1610791"/>
              <a:gd name="connsiteY15" fmla="*/ 552233 h 761299"/>
              <a:gd name="connsiteX16" fmla="*/ 358851 w 1610791"/>
              <a:gd name="connsiteY16" fmla="*/ 413141 h 761299"/>
              <a:gd name="connsiteX17" fmla="*/ 186274 w 1610791"/>
              <a:gd name="connsiteY17" fmla="*/ 472384 h 761299"/>
              <a:gd name="connsiteX18" fmla="*/ 1084 w 1610791"/>
              <a:gd name="connsiteY18" fmla="*/ 408025 h 761299"/>
              <a:gd name="connsiteX19" fmla="*/ 16272 w 1610791"/>
              <a:gd name="connsiteY19" fmla="*/ 240564 h 761299"/>
              <a:gd name="connsiteX20" fmla="*/ 168243 w 1610791"/>
              <a:gd name="connsiteY20" fmla="*/ 204503 h 761299"/>
              <a:gd name="connsiteX21" fmla="*/ 305025 w 1610791"/>
              <a:gd name="connsiteY21" fmla="*/ 5334 h 761299"/>
              <a:gd name="connsiteX0" fmla="*/ 305025 w 1610791"/>
              <a:gd name="connsiteY0" fmla="*/ 5334 h 761299"/>
              <a:gd name="connsiteX1" fmla="*/ 582942 w 1610791"/>
              <a:gd name="connsiteY1" fmla="*/ 3593 h 761299"/>
              <a:gd name="connsiteX2" fmla="*/ 639609 w 1610791"/>
              <a:gd name="connsiteY2" fmla="*/ 78290 h 761299"/>
              <a:gd name="connsiteX3" fmla="*/ 629306 w 1610791"/>
              <a:gd name="connsiteY3" fmla="*/ 204503 h 761299"/>
              <a:gd name="connsiteX4" fmla="*/ 711731 w 1610791"/>
              <a:gd name="connsiteY4" fmla="*/ 222533 h 761299"/>
              <a:gd name="connsiteX5" fmla="*/ 791580 w 1610791"/>
              <a:gd name="connsiteY5" fmla="*/ 57684 h 761299"/>
              <a:gd name="connsiteX6" fmla="*/ 884308 w 1610791"/>
              <a:gd name="connsiteY6" fmla="*/ 111775 h 761299"/>
              <a:gd name="connsiteX7" fmla="*/ 966733 w 1610791"/>
              <a:gd name="connsiteY7" fmla="*/ 21623 h 761299"/>
              <a:gd name="connsiteX8" fmla="*/ 1044006 w 1610791"/>
              <a:gd name="connsiteY8" fmla="*/ 101472 h 761299"/>
              <a:gd name="connsiteX9" fmla="*/ 1479426 w 1610791"/>
              <a:gd name="connsiteY9" fmla="*/ 103214 h 761299"/>
              <a:gd name="connsiteX10" fmla="*/ 1610791 w 1610791"/>
              <a:gd name="connsiteY10" fmla="*/ 688785 h 761299"/>
              <a:gd name="connsiteX11" fmla="*/ 1445828 w 1610791"/>
              <a:gd name="connsiteY11" fmla="*/ 681021 h 761299"/>
              <a:gd name="connsiteX12" fmla="*/ 1054310 w 1610791"/>
              <a:gd name="connsiteY12" fmla="*/ 760870 h 761299"/>
              <a:gd name="connsiteX13" fmla="*/ 729762 w 1610791"/>
              <a:gd name="connsiteY13" fmla="*/ 572839 h 761299"/>
              <a:gd name="connsiteX14" fmla="*/ 611277 w 1610791"/>
              <a:gd name="connsiteY14" fmla="*/ 634658 h 761299"/>
              <a:gd name="connsiteX15" fmla="*/ 472185 w 1610791"/>
              <a:gd name="connsiteY15" fmla="*/ 552233 h 761299"/>
              <a:gd name="connsiteX16" fmla="*/ 358851 w 1610791"/>
              <a:gd name="connsiteY16" fmla="*/ 413141 h 761299"/>
              <a:gd name="connsiteX17" fmla="*/ 186274 w 1610791"/>
              <a:gd name="connsiteY17" fmla="*/ 472384 h 761299"/>
              <a:gd name="connsiteX18" fmla="*/ 1084 w 1610791"/>
              <a:gd name="connsiteY18" fmla="*/ 408025 h 761299"/>
              <a:gd name="connsiteX19" fmla="*/ 16272 w 1610791"/>
              <a:gd name="connsiteY19" fmla="*/ 240564 h 761299"/>
              <a:gd name="connsiteX20" fmla="*/ 168243 w 1610791"/>
              <a:gd name="connsiteY20" fmla="*/ 204503 h 761299"/>
              <a:gd name="connsiteX21" fmla="*/ 305025 w 1610791"/>
              <a:gd name="connsiteY21" fmla="*/ 5334 h 761299"/>
              <a:gd name="connsiteX0" fmla="*/ 305025 w 1610791"/>
              <a:gd name="connsiteY0" fmla="*/ 5334 h 761299"/>
              <a:gd name="connsiteX1" fmla="*/ 582942 w 1610791"/>
              <a:gd name="connsiteY1" fmla="*/ 3593 h 761299"/>
              <a:gd name="connsiteX2" fmla="*/ 639609 w 1610791"/>
              <a:gd name="connsiteY2" fmla="*/ 78290 h 761299"/>
              <a:gd name="connsiteX3" fmla="*/ 629306 w 1610791"/>
              <a:gd name="connsiteY3" fmla="*/ 204503 h 761299"/>
              <a:gd name="connsiteX4" fmla="*/ 711731 w 1610791"/>
              <a:gd name="connsiteY4" fmla="*/ 222533 h 761299"/>
              <a:gd name="connsiteX5" fmla="*/ 791580 w 1610791"/>
              <a:gd name="connsiteY5" fmla="*/ 57684 h 761299"/>
              <a:gd name="connsiteX6" fmla="*/ 884308 w 1610791"/>
              <a:gd name="connsiteY6" fmla="*/ 111775 h 761299"/>
              <a:gd name="connsiteX7" fmla="*/ 966733 w 1610791"/>
              <a:gd name="connsiteY7" fmla="*/ 21623 h 761299"/>
              <a:gd name="connsiteX8" fmla="*/ 1044006 w 1610791"/>
              <a:gd name="connsiteY8" fmla="*/ 101472 h 761299"/>
              <a:gd name="connsiteX9" fmla="*/ 1172795 w 1610791"/>
              <a:gd name="connsiteY9" fmla="*/ 145260 h 761299"/>
              <a:gd name="connsiteX10" fmla="*/ 1479426 w 1610791"/>
              <a:gd name="connsiteY10" fmla="*/ 103214 h 761299"/>
              <a:gd name="connsiteX11" fmla="*/ 1610791 w 1610791"/>
              <a:gd name="connsiteY11" fmla="*/ 688785 h 761299"/>
              <a:gd name="connsiteX12" fmla="*/ 1445828 w 1610791"/>
              <a:gd name="connsiteY12" fmla="*/ 681021 h 761299"/>
              <a:gd name="connsiteX13" fmla="*/ 1054310 w 1610791"/>
              <a:gd name="connsiteY13" fmla="*/ 760870 h 761299"/>
              <a:gd name="connsiteX14" fmla="*/ 729762 w 1610791"/>
              <a:gd name="connsiteY14" fmla="*/ 572839 h 761299"/>
              <a:gd name="connsiteX15" fmla="*/ 611277 w 1610791"/>
              <a:gd name="connsiteY15" fmla="*/ 634658 h 761299"/>
              <a:gd name="connsiteX16" fmla="*/ 472185 w 1610791"/>
              <a:gd name="connsiteY16" fmla="*/ 552233 h 761299"/>
              <a:gd name="connsiteX17" fmla="*/ 358851 w 1610791"/>
              <a:gd name="connsiteY17" fmla="*/ 413141 h 761299"/>
              <a:gd name="connsiteX18" fmla="*/ 186274 w 1610791"/>
              <a:gd name="connsiteY18" fmla="*/ 472384 h 761299"/>
              <a:gd name="connsiteX19" fmla="*/ 1084 w 1610791"/>
              <a:gd name="connsiteY19" fmla="*/ 408025 h 761299"/>
              <a:gd name="connsiteX20" fmla="*/ 16272 w 1610791"/>
              <a:gd name="connsiteY20" fmla="*/ 240564 h 761299"/>
              <a:gd name="connsiteX21" fmla="*/ 168243 w 1610791"/>
              <a:gd name="connsiteY21" fmla="*/ 204503 h 761299"/>
              <a:gd name="connsiteX22" fmla="*/ 305025 w 1610791"/>
              <a:gd name="connsiteY22" fmla="*/ 5334 h 761299"/>
              <a:gd name="connsiteX0" fmla="*/ 305025 w 1610791"/>
              <a:gd name="connsiteY0" fmla="*/ 5334 h 761299"/>
              <a:gd name="connsiteX1" fmla="*/ 582942 w 1610791"/>
              <a:gd name="connsiteY1" fmla="*/ 3593 h 761299"/>
              <a:gd name="connsiteX2" fmla="*/ 639609 w 1610791"/>
              <a:gd name="connsiteY2" fmla="*/ 78290 h 761299"/>
              <a:gd name="connsiteX3" fmla="*/ 629306 w 1610791"/>
              <a:gd name="connsiteY3" fmla="*/ 204503 h 761299"/>
              <a:gd name="connsiteX4" fmla="*/ 711731 w 1610791"/>
              <a:gd name="connsiteY4" fmla="*/ 222533 h 761299"/>
              <a:gd name="connsiteX5" fmla="*/ 791580 w 1610791"/>
              <a:gd name="connsiteY5" fmla="*/ 57684 h 761299"/>
              <a:gd name="connsiteX6" fmla="*/ 884308 w 1610791"/>
              <a:gd name="connsiteY6" fmla="*/ 111775 h 761299"/>
              <a:gd name="connsiteX7" fmla="*/ 966733 w 1610791"/>
              <a:gd name="connsiteY7" fmla="*/ 21623 h 761299"/>
              <a:gd name="connsiteX8" fmla="*/ 1044006 w 1610791"/>
              <a:gd name="connsiteY8" fmla="*/ 101472 h 761299"/>
              <a:gd name="connsiteX9" fmla="*/ 1172795 w 1610791"/>
              <a:gd name="connsiteY9" fmla="*/ 145260 h 761299"/>
              <a:gd name="connsiteX10" fmla="*/ 1309425 w 1610791"/>
              <a:gd name="connsiteY10" fmla="*/ 185639 h 761299"/>
              <a:gd name="connsiteX11" fmla="*/ 1610791 w 1610791"/>
              <a:gd name="connsiteY11" fmla="*/ 688785 h 761299"/>
              <a:gd name="connsiteX12" fmla="*/ 1445828 w 1610791"/>
              <a:gd name="connsiteY12" fmla="*/ 681021 h 761299"/>
              <a:gd name="connsiteX13" fmla="*/ 1054310 w 1610791"/>
              <a:gd name="connsiteY13" fmla="*/ 760870 h 761299"/>
              <a:gd name="connsiteX14" fmla="*/ 729762 w 1610791"/>
              <a:gd name="connsiteY14" fmla="*/ 572839 h 761299"/>
              <a:gd name="connsiteX15" fmla="*/ 611277 w 1610791"/>
              <a:gd name="connsiteY15" fmla="*/ 634658 h 761299"/>
              <a:gd name="connsiteX16" fmla="*/ 472185 w 1610791"/>
              <a:gd name="connsiteY16" fmla="*/ 552233 h 761299"/>
              <a:gd name="connsiteX17" fmla="*/ 358851 w 1610791"/>
              <a:gd name="connsiteY17" fmla="*/ 413141 h 761299"/>
              <a:gd name="connsiteX18" fmla="*/ 186274 w 1610791"/>
              <a:gd name="connsiteY18" fmla="*/ 472384 h 761299"/>
              <a:gd name="connsiteX19" fmla="*/ 1084 w 1610791"/>
              <a:gd name="connsiteY19" fmla="*/ 408025 h 761299"/>
              <a:gd name="connsiteX20" fmla="*/ 16272 w 1610791"/>
              <a:gd name="connsiteY20" fmla="*/ 240564 h 761299"/>
              <a:gd name="connsiteX21" fmla="*/ 168243 w 1610791"/>
              <a:gd name="connsiteY21" fmla="*/ 204503 h 761299"/>
              <a:gd name="connsiteX22" fmla="*/ 305025 w 1610791"/>
              <a:gd name="connsiteY22" fmla="*/ 5334 h 761299"/>
              <a:gd name="connsiteX0" fmla="*/ 305025 w 1610791"/>
              <a:gd name="connsiteY0" fmla="*/ 5334 h 761299"/>
              <a:gd name="connsiteX1" fmla="*/ 582942 w 1610791"/>
              <a:gd name="connsiteY1" fmla="*/ 3593 h 761299"/>
              <a:gd name="connsiteX2" fmla="*/ 639609 w 1610791"/>
              <a:gd name="connsiteY2" fmla="*/ 78290 h 761299"/>
              <a:gd name="connsiteX3" fmla="*/ 629306 w 1610791"/>
              <a:gd name="connsiteY3" fmla="*/ 204503 h 761299"/>
              <a:gd name="connsiteX4" fmla="*/ 711731 w 1610791"/>
              <a:gd name="connsiteY4" fmla="*/ 222533 h 761299"/>
              <a:gd name="connsiteX5" fmla="*/ 791580 w 1610791"/>
              <a:gd name="connsiteY5" fmla="*/ 57684 h 761299"/>
              <a:gd name="connsiteX6" fmla="*/ 884308 w 1610791"/>
              <a:gd name="connsiteY6" fmla="*/ 111775 h 761299"/>
              <a:gd name="connsiteX7" fmla="*/ 966733 w 1610791"/>
              <a:gd name="connsiteY7" fmla="*/ 21623 h 761299"/>
              <a:gd name="connsiteX8" fmla="*/ 1044006 w 1610791"/>
              <a:gd name="connsiteY8" fmla="*/ 101472 h 761299"/>
              <a:gd name="connsiteX9" fmla="*/ 1172795 w 1610791"/>
              <a:gd name="connsiteY9" fmla="*/ 145260 h 761299"/>
              <a:gd name="connsiteX10" fmla="*/ 1309425 w 1610791"/>
              <a:gd name="connsiteY10" fmla="*/ 185639 h 761299"/>
              <a:gd name="connsiteX11" fmla="*/ 1327341 w 1610791"/>
              <a:gd name="connsiteY11" fmla="*/ 320413 h 761299"/>
              <a:gd name="connsiteX12" fmla="*/ 1610791 w 1610791"/>
              <a:gd name="connsiteY12" fmla="*/ 688785 h 761299"/>
              <a:gd name="connsiteX13" fmla="*/ 1445828 w 1610791"/>
              <a:gd name="connsiteY13" fmla="*/ 681021 h 761299"/>
              <a:gd name="connsiteX14" fmla="*/ 1054310 w 1610791"/>
              <a:gd name="connsiteY14" fmla="*/ 760870 h 761299"/>
              <a:gd name="connsiteX15" fmla="*/ 729762 w 1610791"/>
              <a:gd name="connsiteY15" fmla="*/ 572839 h 761299"/>
              <a:gd name="connsiteX16" fmla="*/ 611277 w 1610791"/>
              <a:gd name="connsiteY16" fmla="*/ 634658 h 761299"/>
              <a:gd name="connsiteX17" fmla="*/ 472185 w 1610791"/>
              <a:gd name="connsiteY17" fmla="*/ 552233 h 761299"/>
              <a:gd name="connsiteX18" fmla="*/ 358851 w 1610791"/>
              <a:gd name="connsiteY18" fmla="*/ 413141 h 761299"/>
              <a:gd name="connsiteX19" fmla="*/ 186274 w 1610791"/>
              <a:gd name="connsiteY19" fmla="*/ 472384 h 761299"/>
              <a:gd name="connsiteX20" fmla="*/ 1084 w 1610791"/>
              <a:gd name="connsiteY20" fmla="*/ 408025 h 761299"/>
              <a:gd name="connsiteX21" fmla="*/ 16272 w 1610791"/>
              <a:gd name="connsiteY21" fmla="*/ 240564 h 761299"/>
              <a:gd name="connsiteX22" fmla="*/ 168243 w 1610791"/>
              <a:gd name="connsiteY22" fmla="*/ 204503 h 761299"/>
              <a:gd name="connsiteX23" fmla="*/ 305025 w 1610791"/>
              <a:gd name="connsiteY23" fmla="*/ 5334 h 761299"/>
              <a:gd name="connsiteX0" fmla="*/ 305025 w 1610791"/>
              <a:gd name="connsiteY0" fmla="*/ 5334 h 761299"/>
              <a:gd name="connsiteX1" fmla="*/ 582942 w 1610791"/>
              <a:gd name="connsiteY1" fmla="*/ 3593 h 761299"/>
              <a:gd name="connsiteX2" fmla="*/ 639609 w 1610791"/>
              <a:gd name="connsiteY2" fmla="*/ 78290 h 761299"/>
              <a:gd name="connsiteX3" fmla="*/ 629306 w 1610791"/>
              <a:gd name="connsiteY3" fmla="*/ 204503 h 761299"/>
              <a:gd name="connsiteX4" fmla="*/ 711731 w 1610791"/>
              <a:gd name="connsiteY4" fmla="*/ 222533 h 761299"/>
              <a:gd name="connsiteX5" fmla="*/ 791580 w 1610791"/>
              <a:gd name="connsiteY5" fmla="*/ 57684 h 761299"/>
              <a:gd name="connsiteX6" fmla="*/ 884308 w 1610791"/>
              <a:gd name="connsiteY6" fmla="*/ 111775 h 761299"/>
              <a:gd name="connsiteX7" fmla="*/ 966733 w 1610791"/>
              <a:gd name="connsiteY7" fmla="*/ 21623 h 761299"/>
              <a:gd name="connsiteX8" fmla="*/ 1044006 w 1610791"/>
              <a:gd name="connsiteY8" fmla="*/ 101472 h 761299"/>
              <a:gd name="connsiteX9" fmla="*/ 1172795 w 1610791"/>
              <a:gd name="connsiteY9" fmla="*/ 145260 h 761299"/>
              <a:gd name="connsiteX10" fmla="*/ 1309425 w 1610791"/>
              <a:gd name="connsiteY10" fmla="*/ 185639 h 761299"/>
              <a:gd name="connsiteX11" fmla="*/ 1327341 w 1610791"/>
              <a:gd name="connsiteY11" fmla="*/ 320413 h 761299"/>
              <a:gd name="connsiteX12" fmla="*/ 1476736 w 1610791"/>
              <a:gd name="connsiteY12" fmla="*/ 304958 h 761299"/>
              <a:gd name="connsiteX13" fmla="*/ 1610791 w 1610791"/>
              <a:gd name="connsiteY13" fmla="*/ 688785 h 761299"/>
              <a:gd name="connsiteX14" fmla="*/ 1445828 w 1610791"/>
              <a:gd name="connsiteY14" fmla="*/ 681021 h 761299"/>
              <a:gd name="connsiteX15" fmla="*/ 1054310 w 1610791"/>
              <a:gd name="connsiteY15" fmla="*/ 760870 h 761299"/>
              <a:gd name="connsiteX16" fmla="*/ 729762 w 1610791"/>
              <a:gd name="connsiteY16" fmla="*/ 572839 h 761299"/>
              <a:gd name="connsiteX17" fmla="*/ 611277 w 1610791"/>
              <a:gd name="connsiteY17" fmla="*/ 634658 h 761299"/>
              <a:gd name="connsiteX18" fmla="*/ 472185 w 1610791"/>
              <a:gd name="connsiteY18" fmla="*/ 552233 h 761299"/>
              <a:gd name="connsiteX19" fmla="*/ 358851 w 1610791"/>
              <a:gd name="connsiteY19" fmla="*/ 413141 h 761299"/>
              <a:gd name="connsiteX20" fmla="*/ 186274 w 1610791"/>
              <a:gd name="connsiteY20" fmla="*/ 472384 h 761299"/>
              <a:gd name="connsiteX21" fmla="*/ 1084 w 1610791"/>
              <a:gd name="connsiteY21" fmla="*/ 408025 h 761299"/>
              <a:gd name="connsiteX22" fmla="*/ 16272 w 1610791"/>
              <a:gd name="connsiteY22" fmla="*/ 240564 h 761299"/>
              <a:gd name="connsiteX23" fmla="*/ 168243 w 1610791"/>
              <a:gd name="connsiteY23" fmla="*/ 204503 h 761299"/>
              <a:gd name="connsiteX24" fmla="*/ 305025 w 1610791"/>
              <a:gd name="connsiteY24" fmla="*/ 5334 h 761299"/>
              <a:gd name="connsiteX0" fmla="*/ 305025 w 1610791"/>
              <a:gd name="connsiteY0" fmla="*/ 5334 h 761299"/>
              <a:gd name="connsiteX1" fmla="*/ 582942 w 1610791"/>
              <a:gd name="connsiteY1" fmla="*/ 3593 h 761299"/>
              <a:gd name="connsiteX2" fmla="*/ 639609 w 1610791"/>
              <a:gd name="connsiteY2" fmla="*/ 78290 h 761299"/>
              <a:gd name="connsiteX3" fmla="*/ 629306 w 1610791"/>
              <a:gd name="connsiteY3" fmla="*/ 204503 h 761299"/>
              <a:gd name="connsiteX4" fmla="*/ 711731 w 1610791"/>
              <a:gd name="connsiteY4" fmla="*/ 222533 h 761299"/>
              <a:gd name="connsiteX5" fmla="*/ 791580 w 1610791"/>
              <a:gd name="connsiteY5" fmla="*/ 57684 h 761299"/>
              <a:gd name="connsiteX6" fmla="*/ 884308 w 1610791"/>
              <a:gd name="connsiteY6" fmla="*/ 111775 h 761299"/>
              <a:gd name="connsiteX7" fmla="*/ 966733 w 1610791"/>
              <a:gd name="connsiteY7" fmla="*/ 21623 h 761299"/>
              <a:gd name="connsiteX8" fmla="*/ 1044006 w 1610791"/>
              <a:gd name="connsiteY8" fmla="*/ 101472 h 761299"/>
              <a:gd name="connsiteX9" fmla="*/ 1172795 w 1610791"/>
              <a:gd name="connsiteY9" fmla="*/ 145260 h 761299"/>
              <a:gd name="connsiteX10" fmla="*/ 1309425 w 1610791"/>
              <a:gd name="connsiteY10" fmla="*/ 185639 h 761299"/>
              <a:gd name="connsiteX11" fmla="*/ 1327341 w 1610791"/>
              <a:gd name="connsiteY11" fmla="*/ 320413 h 761299"/>
              <a:gd name="connsiteX12" fmla="*/ 1476736 w 1610791"/>
              <a:gd name="connsiteY12" fmla="*/ 304958 h 761299"/>
              <a:gd name="connsiteX13" fmla="*/ 1463857 w 1610791"/>
              <a:gd name="connsiteY13" fmla="*/ 449202 h 761299"/>
              <a:gd name="connsiteX14" fmla="*/ 1610791 w 1610791"/>
              <a:gd name="connsiteY14" fmla="*/ 688785 h 761299"/>
              <a:gd name="connsiteX15" fmla="*/ 1445828 w 1610791"/>
              <a:gd name="connsiteY15" fmla="*/ 681021 h 761299"/>
              <a:gd name="connsiteX16" fmla="*/ 1054310 w 1610791"/>
              <a:gd name="connsiteY16" fmla="*/ 760870 h 761299"/>
              <a:gd name="connsiteX17" fmla="*/ 729762 w 1610791"/>
              <a:gd name="connsiteY17" fmla="*/ 572839 h 761299"/>
              <a:gd name="connsiteX18" fmla="*/ 611277 w 1610791"/>
              <a:gd name="connsiteY18" fmla="*/ 634658 h 761299"/>
              <a:gd name="connsiteX19" fmla="*/ 472185 w 1610791"/>
              <a:gd name="connsiteY19" fmla="*/ 552233 h 761299"/>
              <a:gd name="connsiteX20" fmla="*/ 358851 w 1610791"/>
              <a:gd name="connsiteY20" fmla="*/ 413141 h 761299"/>
              <a:gd name="connsiteX21" fmla="*/ 186274 w 1610791"/>
              <a:gd name="connsiteY21" fmla="*/ 472384 h 761299"/>
              <a:gd name="connsiteX22" fmla="*/ 1084 w 1610791"/>
              <a:gd name="connsiteY22" fmla="*/ 408025 h 761299"/>
              <a:gd name="connsiteX23" fmla="*/ 16272 w 1610791"/>
              <a:gd name="connsiteY23" fmla="*/ 240564 h 761299"/>
              <a:gd name="connsiteX24" fmla="*/ 168243 w 1610791"/>
              <a:gd name="connsiteY24" fmla="*/ 204503 h 761299"/>
              <a:gd name="connsiteX25" fmla="*/ 305025 w 1610791"/>
              <a:gd name="connsiteY25" fmla="*/ 5334 h 761299"/>
              <a:gd name="connsiteX0" fmla="*/ 305025 w 1610791"/>
              <a:gd name="connsiteY0" fmla="*/ 5334 h 761299"/>
              <a:gd name="connsiteX1" fmla="*/ 582942 w 1610791"/>
              <a:gd name="connsiteY1" fmla="*/ 3593 h 761299"/>
              <a:gd name="connsiteX2" fmla="*/ 639609 w 1610791"/>
              <a:gd name="connsiteY2" fmla="*/ 78290 h 761299"/>
              <a:gd name="connsiteX3" fmla="*/ 629306 w 1610791"/>
              <a:gd name="connsiteY3" fmla="*/ 204503 h 761299"/>
              <a:gd name="connsiteX4" fmla="*/ 711731 w 1610791"/>
              <a:gd name="connsiteY4" fmla="*/ 222533 h 761299"/>
              <a:gd name="connsiteX5" fmla="*/ 791580 w 1610791"/>
              <a:gd name="connsiteY5" fmla="*/ 57684 h 761299"/>
              <a:gd name="connsiteX6" fmla="*/ 884308 w 1610791"/>
              <a:gd name="connsiteY6" fmla="*/ 111775 h 761299"/>
              <a:gd name="connsiteX7" fmla="*/ 966733 w 1610791"/>
              <a:gd name="connsiteY7" fmla="*/ 21623 h 761299"/>
              <a:gd name="connsiteX8" fmla="*/ 1044006 w 1610791"/>
              <a:gd name="connsiteY8" fmla="*/ 101472 h 761299"/>
              <a:gd name="connsiteX9" fmla="*/ 1172795 w 1610791"/>
              <a:gd name="connsiteY9" fmla="*/ 145260 h 761299"/>
              <a:gd name="connsiteX10" fmla="*/ 1309425 w 1610791"/>
              <a:gd name="connsiteY10" fmla="*/ 185639 h 761299"/>
              <a:gd name="connsiteX11" fmla="*/ 1327341 w 1610791"/>
              <a:gd name="connsiteY11" fmla="*/ 320413 h 761299"/>
              <a:gd name="connsiteX12" fmla="*/ 1476736 w 1610791"/>
              <a:gd name="connsiteY12" fmla="*/ 304958 h 761299"/>
              <a:gd name="connsiteX13" fmla="*/ 1463857 w 1610791"/>
              <a:gd name="connsiteY13" fmla="*/ 449202 h 761299"/>
              <a:gd name="connsiteX14" fmla="*/ 1502494 w 1610791"/>
              <a:gd name="connsiteY14" fmla="*/ 598596 h 761299"/>
              <a:gd name="connsiteX15" fmla="*/ 1610791 w 1610791"/>
              <a:gd name="connsiteY15" fmla="*/ 688785 h 761299"/>
              <a:gd name="connsiteX16" fmla="*/ 1445828 w 1610791"/>
              <a:gd name="connsiteY16" fmla="*/ 681021 h 761299"/>
              <a:gd name="connsiteX17" fmla="*/ 1054310 w 1610791"/>
              <a:gd name="connsiteY17" fmla="*/ 760870 h 761299"/>
              <a:gd name="connsiteX18" fmla="*/ 729762 w 1610791"/>
              <a:gd name="connsiteY18" fmla="*/ 572839 h 761299"/>
              <a:gd name="connsiteX19" fmla="*/ 611277 w 1610791"/>
              <a:gd name="connsiteY19" fmla="*/ 634658 h 761299"/>
              <a:gd name="connsiteX20" fmla="*/ 472185 w 1610791"/>
              <a:gd name="connsiteY20" fmla="*/ 552233 h 761299"/>
              <a:gd name="connsiteX21" fmla="*/ 358851 w 1610791"/>
              <a:gd name="connsiteY21" fmla="*/ 413141 h 761299"/>
              <a:gd name="connsiteX22" fmla="*/ 186274 w 1610791"/>
              <a:gd name="connsiteY22" fmla="*/ 472384 h 761299"/>
              <a:gd name="connsiteX23" fmla="*/ 1084 w 1610791"/>
              <a:gd name="connsiteY23" fmla="*/ 408025 h 761299"/>
              <a:gd name="connsiteX24" fmla="*/ 16272 w 1610791"/>
              <a:gd name="connsiteY24" fmla="*/ 240564 h 761299"/>
              <a:gd name="connsiteX25" fmla="*/ 168243 w 1610791"/>
              <a:gd name="connsiteY25" fmla="*/ 204503 h 761299"/>
              <a:gd name="connsiteX26" fmla="*/ 305025 w 1610791"/>
              <a:gd name="connsiteY26" fmla="*/ 5334 h 761299"/>
              <a:gd name="connsiteX0" fmla="*/ 305025 w 1610791"/>
              <a:gd name="connsiteY0" fmla="*/ 5334 h 761358"/>
              <a:gd name="connsiteX1" fmla="*/ 582942 w 1610791"/>
              <a:gd name="connsiteY1" fmla="*/ 3593 h 761358"/>
              <a:gd name="connsiteX2" fmla="*/ 639609 w 1610791"/>
              <a:gd name="connsiteY2" fmla="*/ 78290 h 761358"/>
              <a:gd name="connsiteX3" fmla="*/ 629306 w 1610791"/>
              <a:gd name="connsiteY3" fmla="*/ 204503 h 761358"/>
              <a:gd name="connsiteX4" fmla="*/ 711731 w 1610791"/>
              <a:gd name="connsiteY4" fmla="*/ 222533 h 761358"/>
              <a:gd name="connsiteX5" fmla="*/ 791580 w 1610791"/>
              <a:gd name="connsiteY5" fmla="*/ 57684 h 761358"/>
              <a:gd name="connsiteX6" fmla="*/ 884308 w 1610791"/>
              <a:gd name="connsiteY6" fmla="*/ 111775 h 761358"/>
              <a:gd name="connsiteX7" fmla="*/ 966733 w 1610791"/>
              <a:gd name="connsiteY7" fmla="*/ 21623 h 761358"/>
              <a:gd name="connsiteX8" fmla="*/ 1044006 w 1610791"/>
              <a:gd name="connsiteY8" fmla="*/ 101472 h 761358"/>
              <a:gd name="connsiteX9" fmla="*/ 1172795 w 1610791"/>
              <a:gd name="connsiteY9" fmla="*/ 145260 h 761358"/>
              <a:gd name="connsiteX10" fmla="*/ 1309425 w 1610791"/>
              <a:gd name="connsiteY10" fmla="*/ 185639 h 761358"/>
              <a:gd name="connsiteX11" fmla="*/ 1327341 w 1610791"/>
              <a:gd name="connsiteY11" fmla="*/ 320413 h 761358"/>
              <a:gd name="connsiteX12" fmla="*/ 1476736 w 1610791"/>
              <a:gd name="connsiteY12" fmla="*/ 304958 h 761358"/>
              <a:gd name="connsiteX13" fmla="*/ 1463857 w 1610791"/>
              <a:gd name="connsiteY13" fmla="*/ 449202 h 761358"/>
              <a:gd name="connsiteX14" fmla="*/ 1502494 w 1610791"/>
              <a:gd name="connsiteY14" fmla="*/ 598596 h 761358"/>
              <a:gd name="connsiteX15" fmla="*/ 1610791 w 1610791"/>
              <a:gd name="connsiteY15" fmla="*/ 688785 h 761358"/>
              <a:gd name="connsiteX16" fmla="*/ 1445828 w 1610791"/>
              <a:gd name="connsiteY16" fmla="*/ 681021 h 761358"/>
              <a:gd name="connsiteX17" fmla="*/ 1054310 w 1610791"/>
              <a:gd name="connsiteY17" fmla="*/ 760870 h 761358"/>
              <a:gd name="connsiteX18" fmla="*/ 746783 w 1610791"/>
              <a:gd name="connsiteY18" fmla="*/ 599168 h 761358"/>
              <a:gd name="connsiteX19" fmla="*/ 611277 w 1610791"/>
              <a:gd name="connsiteY19" fmla="*/ 634658 h 761358"/>
              <a:gd name="connsiteX20" fmla="*/ 472185 w 1610791"/>
              <a:gd name="connsiteY20" fmla="*/ 552233 h 761358"/>
              <a:gd name="connsiteX21" fmla="*/ 358851 w 1610791"/>
              <a:gd name="connsiteY21" fmla="*/ 413141 h 761358"/>
              <a:gd name="connsiteX22" fmla="*/ 186274 w 1610791"/>
              <a:gd name="connsiteY22" fmla="*/ 472384 h 761358"/>
              <a:gd name="connsiteX23" fmla="*/ 1084 w 1610791"/>
              <a:gd name="connsiteY23" fmla="*/ 408025 h 761358"/>
              <a:gd name="connsiteX24" fmla="*/ 16272 w 1610791"/>
              <a:gd name="connsiteY24" fmla="*/ 240564 h 761358"/>
              <a:gd name="connsiteX25" fmla="*/ 168243 w 1610791"/>
              <a:gd name="connsiteY25" fmla="*/ 204503 h 761358"/>
              <a:gd name="connsiteX26" fmla="*/ 305025 w 1610791"/>
              <a:gd name="connsiteY26" fmla="*/ 5334 h 761358"/>
              <a:gd name="connsiteX0" fmla="*/ 305025 w 1610791"/>
              <a:gd name="connsiteY0" fmla="*/ 5334 h 761358"/>
              <a:gd name="connsiteX1" fmla="*/ 582942 w 1610791"/>
              <a:gd name="connsiteY1" fmla="*/ 3593 h 761358"/>
              <a:gd name="connsiteX2" fmla="*/ 639609 w 1610791"/>
              <a:gd name="connsiteY2" fmla="*/ 78290 h 761358"/>
              <a:gd name="connsiteX3" fmla="*/ 629306 w 1610791"/>
              <a:gd name="connsiteY3" fmla="*/ 204503 h 761358"/>
              <a:gd name="connsiteX4" fmla="*/ 711731 w 1610791"/>
              <a:gd name="connsiteY4" fmla="*/ 222533 h 761358"/>
              <a:gd name="connsiteX5" fmla="*/ 791580 w 1610791"/>
              <a:gd name="connsiteY5" fmla="*/ 57684 h 761358"/>
              <a:gd name="connsiteX6" fmla="*/ 884308 w 1610791"/>
              <a:gd name="connsiteY6" fmla="*/ 111775 h 761358"/>
              <a:gd name="connsiteX7" fmla="*/ 966733 w 1610791"/>
              <a:gd name="connsiteY7" fmla="*/ 21623 h 761358"/>
              <a:gd name="connsiteX8" fmla="*/ 1044006 w 1610791"/>
              <a:gd name="connsiteY8" fmla="*/ 101472 h 761358"/>
              <a:gd name="connsiteX9" fmla="*/ 1172795 w 1610791"/>
              <a:gd name="connsiteY9" fmla="*/ 145260 h 761358"/>
              <a:gd name="connsiteX10" fmla="*/ 1309425 w 1610791"/>
              <a:gd name="connsiteY10" fmla="*/ 185639 h 761358"/>
              <a:gd name="connsiteX11" fmla="*/ 1327341 w 1610791"/>
              <a:gd name="connsiteY11" fmla="*/ 320413 h 761358"/>
              <a:gd name="connsiteX12" fmla="*/ 1476736 w 1610791"/>
              <a:gd name="connsiteY12" fmla="*/ 304958 h 761358"/>
              <a:gd name="connsiteX13" fmla="*/ 1463857 w 1610791"/>
              <a:gd name="connsiteY13" fmla="*/ 449202 h 761358"/>
              <a:gd name="connsiteX14" fmla="*/ 1502494 w 1610791"/>
              <a:gd name="connsiteY14" fmla="*/ 598596 h 761358"/>
              <a:gd name="connsiteX15" fmla="*/ 1610791 w 1610791"/>
              <a:gd name="connsiteY15" fmla="*/ 688785 h 761358"/>
              <a:gd name="connsiteX16" fmla="*/ 1445828 w 1610791"/>
              <a:gd name="connsiteY16" fmla="*/ 681021 h 761358"/>
              <a:gd name="connsiteX17" fmla="*/ 1054310 w 1610791"/>
              <a:gd name="connsiteY17" fmla="*/ 760870 h 761358"/>
              <a:gd name="connsiteX18" fmla="*/ 746783 w 1610791"/>
              <a:gd name="connsiteY18" fmla="*/ 599168 h 761358"/>
              <a:gd name="connsiteX19" fmla="*/ 611277 w 1610791"/>
              <a:gd name="connsiteY19" fmla="*/ 634658 h 761358"/>
              <a:gd name="connsiteX20" fmla="*/ 472185 w 1610791"/>
              <a:gd name="connsiteY20" fmla="*/ 552233 h 761358"/>
              <a:gd name="connsiteX21" fmla="*/ 358851 w 1610791"/>
              <a:gd name="connsiteY21" fmla="*/ 474577 h 761358"/>
              <a:gd name="connsiteX22" fmla="*/ 186274 w 1610791"/>
              <a:gd name="connsiteY22" fmla="*/ 472384 h 761358"/>
              <a:gd name="connsiteX23" fmla="*/ 1084 w 1610791"/>
              <a:gd name="connsiteY23" fmla="*/ 408025 h 761358"/>
              <a:gd name="connsiteX24" fmla="*/ 16272 w 1610791"/>
              <a:gd name="connsiteY24" fmla="*/ 240564 h 761358"/>
              <a:gd name="connsiteX25" fmla="*/ 168243 w 1610791"/>
              <a:gd name="connsiteY25" fmla="*/ 204503 h 761358"/>
              <a:gd name="connsiteX26" fmla="*/ 305025 w 1610791"/>
              <a:gd name="connsiteY26" fmla="*/ 5334 h 761358"/>
              <a:gd name="connsiteX0" fmla="*/ 305025 w 1610791"/>
              <a:gd name="connsiteY0" fmla="*/ 5334 h 761358"/>
              <a:gd name="connsiteX1" fmla="*/ 582942 w 1610791"/>
              <a:gd name="connsiteY1" fmla="*/ 3593 h 761358"/>
              <a:gd name="connsiteX2" fmla="*/ 639609 w 1610791"/>
              <a:gd name="connsiteY2" fmla="*/ 78290 h 761358"/>
              <a:gd name="connsiteX3" fmla="*/ 629306 w 1610791"/>
              <a:gd name="connsiteY3" fmla="*/ 204503 h 761358"/>
              <a:gd name="connsiteX4" fmla="*/ 734424 w 1610791"/>
              <a:gd name="connsiteY4" fmla="*/ 25061 h 761358"/>
              <a:gd name="connsiteX5" fmla="*/ 791580 w 1610791"/>
              <a:gd name="connsiteY5" fmla="*/ 57684 h 761358"/>
              <a:gd name="connsiteX6" fmla="*/ 884308 w 1610791"/>
              <a:gd name="connsiteY6" fmla="*/ 111775 h 761358"/>
              <a:gd name="connsiteX7" fmla="*/ 966733 w 1610791"/>
              <a:gd name="connsiteY7" fmla="*/ 21623 h 761358"/>
              <a:gd name="connsiteX8" fmla="*/ 1044006 w 1610791"/>
              <a:gd name="connsiteY8" fmla="*/ 101472 h 761358"/>
              <a:gd name="connsiteX9" fmla="*/ 1172795 w 1610791"/>
              <a:gd name="connsiteY9" fmla="*/ 145260 h 761358"/>
              <a:gd name="connsiteX10" fmla="*/ 1309425 w 1610791"/>
              <a:gd name="connsiteY10" fmla="*/ 185639 h 761358"/>
              <a:gd name="connsiteX11" fmla="*/ 1327341 w 1610791"/>
              <a:gd name="connsiteY11" fmla="*/ 320413 h 761358"/>
              <a:gd name="connsiteX12" fmla="*/ 1476736 w 1610791"/>
              <a:gd name="connsiteY12" fmla="*/ 304958 h 761358"/>
              <a:gd name="connsiteX13" fmla="*/ 1463857 w 1610791"/>
              <a:gd name="connsiteY13" fmla="*/ 449202 h 761358"/>
              <a:gd name="connsiteX14" fmla="*/ 1502494 w 1610791"/>
              <a:gd name="connsiteY14" fmla="*/ 598596 h 761358"/>
              <a:gd name="connsiteX15" fmla="*/ 1610791 w 1610791"/>
              <a:gd name="connsiteY15" fmla="*/ 688785 h 761358"/>
              <a:gd name="connsiteX16" fmla="*/ 1445828 w 1610791"/>
              <a:gd name="connsiteY16" fmla="*/ 681021 h 761358"/>
              <a:gd name="connsiteX17" fmla="*/ 1054310 w 1610791"/>
              <a:gd name="connsiteY17" fmla="*/ 760870 h 761358"/>
              <a:gd name="connsiteX18" fmla="*/ 746783 w 1610791"/>
              <a:gd name="connsiteY18" fmla="*/ 599168 h 761358"/>
              <a:gd name="connsiteX19" fmla="*/ 611277 w 1610791"/>
              <a:gd name="connsiteY19" fmla="*/ 634658 h 761358"/>
              <a:gd name="connsiteX20" fmla="*/ 472185 w 1610791"/>
              <a:gd name="connsiteY20" fmla="*/ 552233 h 761358"/>
              <a:gd name="connsiteX21" fmla="*/ 358851 w 1610791"/>
              <a:gd name="connsiteY21" fmla="*/ 474577 h 761358"/>
              <a:gd name="connsiteX22" fmla="*/ 186274 w 1610791"/>
              <a:gd name="connsiteY22" fmla="*/ 472384 h 761358"/>
              <a:gd name="connsiteX23" fmla="*/ 1084 w 1610791"/>
              <a:gd name="connsiteY23" fmla="*/ 408025 h 761358"/>
              <a:gd name="connsiteX24" fmla="*/ 16272 w 1610791"/>
              <a:gd name="connsiteY24" fmla="*/ 240564 h 761358"/>
              <a:gd name="connsiteX25" fmla="*/ 168243 w 1610791"/>
              <a:gd name="connsiteY25" fmla="*/ 204503 h 761358"/>
              <a:gd name="connsiteX26" fmla="*/ 305025 w 1610791"/>
              <a:gd name="connsiteY26" fmla="*/ 5334 h 761358"/>
              <a:gd name="connsiteX0" fmla="*/ 305025 w 1610791"/>
              <a:gd name="connsiteY0" fmla="*/ 5334 h 761358"/>
              <a:gd name="connsiteX1" fmla="*/ 582942 w 1610791"/>
              <a:gd name="connsiteY1" fmla="*/ 3593 h 761358"/>
              <a:gd name="connsiteX2" fmla="*/ 639609 w 1610791"/>
              <a:gd name="connsiteY2" fmla="*/ 78290 h 761358"/>
              <a:gd name="connsiteX3" fmla="*/ 686039 w 1610791"/>
              <a:gd name="connsiteY3" fmla="*/ 15807 h 761358"/>
              <a:gd name="connsiteX4" fmla="*/ 734424 w 1610791"/>
              <a:gd name="connsiteY4" fmla="*/ 25061 h 761358"/>
              <a:gd name="connsiteX5" fmla="*/ 791580 w 1610791"/>
              <a:gd name="connsiteY5" fmla="*/ 57684 h 761358"/>
              <a:gd name="connsiteX6" fmla="*/ 884308 w 1610791"/>
              <a:gd name="connsiteY6" fmla="*/ 111775 h 761358"/>
              <a:gd name="connsiteX7" fmla="*/ 966733 w 1610791"/>
              <a:gd name="connsiteY7" fmla="*/ 21623 h 761358"/>
              <a:gd name="connsiteX8" fmla="*/ 1044006 w 1610791"/>
              <a:gd name="connsiteY8" fmla="*/ 101472 h 761358"/>
              <a:gd name="connsiteX9" fmla="*/ 1172795 w 1610791"/>
              <a:gd name="connsiteY9" fmla="*/ 145260 h 761358"/>
              <a:gd name="connsiteX10" fmla="*/ 1309425 w 1610791"/>
              <a:gd name="connsiteY10" fmla="*/ 185639 h 761358"/>
              <a:gd name="connsiteX11" fmla="*/ 1327341 w 1610791"/>
              <a:gd name="connsiteY11" fmla="*/ 320413 h 761358"/>
              <a:gd name="connsiteX12" fmla="*/ 1476736 w 1610791"/>
              <a:gd name="connsiteY12" fmla="*/ 304958 h 761358"/>
              <a:gd name="connsiteX13" fmla="*/ 1463857 w 1610791"/>
              <a:gd name="connsiteY13" fmla="*/ 449202 h 761358"/>
              <a:gd name="connsiteX14" fmla="*/ 1502494 w 1610791"/>
              <a:gd name="connsiteY14" fmla="*/ 598596 h 761358"/>
              <a:gd name="connsiteX15" fmla="*/ 1610791 w 1610791"/>
              <a:gd name="connsiteY15" fmla="*/ 688785 h 761358"/>
              <a:gd name="connsiteX16" fmla="*/ 1445828 w 1610791"/>
              <a:gd name="connsiteY16" fmla="*/ 681021 h 761358"/>
              <a:gd name="connsiteX17" fmla="*/ 1054310 w 1610791"/>
              <a:gd name="connsiteY17" fmla="*/ 760870 h 761358"/>
              <a:gd name="connsiteX18" fmla="*/ 746783 w 1610791"/>
              <a:gd name="connsiteY18" fmla="*/ 599168 h 761358"/>
              <a:gd name="connsiteX19" fmla="*/ 611277 w 1610791"/>
              <a:gd name="connsiteY19" fmla="*/ 634658 h 761358"/>
              <a:gd name="connsiteX20" fmla="*/ 472185 w 1610791"/>
              <a:gd name="connsiteY20" fmla="*/ 552233 h 761358"/>
              <a:gd name="connsiteX21" fmla="*/ 358851 w 1610791"/>
              <a:gd name="connsiteY21" fmla="*/ 474577 h 761358"/>
              <a:gd name="connsiteX22" fmla="*/ 186274 w 1610791"/>
              <a:gd name="connsiteY22" fmla="*/ 472384 h 761358"/>
              <a:gd name="connsiteX23" fmla="*/ 1084 w 1610791"/>
              <a:gd name="connsiteY23" fmla="*/ 408025 h 761358"/>
              <a:gd name="connsiteX24" fmla="*/ 16272 w 1610791"/>
              <a:gd name="connsiteY24" fmla="*/ 240564 h 761358"/>
              <a:gd name="connsiteX25" fmla="*/ 168243 w 1610791"/>
              <a:gd name="connsiteY25" fmla="*/ 204503 h 761358"/>
              <a:gd name="connsiteX26" fmla="*/ 305025 w 1610791"/>
              <a:gd name="connsiteY26" fmla="*/ 5334 h 761358"/>
              <a:gd name="connsiteX0" fmla="*/ 305025 w 1610791"/>
              <a:gd name="connsiteY0" fmla="*/ 5334 h 761358"/>
              <a:gd name="connsiteX1" fmla="*/ 582942 w 1610791"/>
              <a:gd name="connsiteY1" fmla="*/ 3593 h 761358"/>
              <a:gd name="connsiteX2" fmla="*/ 616916 w 1610791"/>
              <a:gd name="connsiteY2" fmla="*/ 21243 h 761358"/>
              <a:gd name="connsiteX3" fmla="*/ 686039 w 1610791"/>
              <a:gd name="connsiteY3" fmla="*/ 15807 h 761358"/>
              <a:gd name="connsiteX4" fmla="*/ 734424 w 1610791"/>
              <a:gd name="connsiteY4" fmla="*/ 25061 h 761358"/>
              <a:gd name="connsiteX5" fmla="*/ 791580 w 1610791"/>
              <a:gd name="connsiteY5" fmla="*/ 57684 h 761358"/>
              <a:gd name="connsiteX6" fmla="*/ 884308 w 1610791"/>
              <a:gd name="connsiteY6" fmla="*/ 111775 h 761358"/>
              <a:gd name="connsiteX7" fmla="*/ 966733 w 1610791"/>
              <a:gd name="connsiteY7" fmla="*/ 21623 h 761358"/>
              <a:gd name="connsiteX8" fmla="*/ 1044006 w 1610791"/>
              <a:gd name="connsiteY8" fmla="*/ 101472 h 761358"/>
              <a:gd name="connsiteX9" fmla="*/ 1172795 w 1610791"/>
              <a:gd name="connsiteY9" fmla="*/ 145260 h 761358"/>
              <a:gd name="connsiteX10" fmla="*/ 1309425 w 1610791"/>
              <a:gd name="connsiteY10" fmla="*/ 185639 h 761358"/>
              <a:gd name="connsiteX11" fmla="*/ 1327341 w 1610791"/>
              <a:gd name="connsiteY11" fmla="*/ 320413 h 761358"/>
              <a:gd name="connsiteX12" fmla="*/ 1476736 w 1610791"/>
              <a:gd name="connsiteY12" fmla="*/ 304958 h 761358"/>
              <a:gd name="connsiteX13" fmla="*/ 1463857 w 1610791"/>
              <a:gd name="connsiteY13" fmla="*/ 449202 h 761358"/>
              <a:gd name="connsiteX14" fmla="*/ 1502494 w 1610791"/>
              <a:gd name="connsiteY14" fmla="*/ 598596 h 761358"/>
              <a:gd name="connsiteX15" fmla="*/ 1610791 w 1610791"/>
              <a:gd name="connsiteY15" fmla="*/ 688785 h 761358"/>
              <a:gd name="connsiteX16" fmla="*/ 1445828 w 1610791"/>
              <a:gd name="connsiteY16" fmla="*/ 681021 h 761358"/>
              <a:gd name="connsiteX17" fmla="*/ 1054310 w 1610791"/>
              <a:gd name="connsiteY17" fmla="*/ 760870 h 761358"/>
              <a:gd name="connsiteX18" fmla="*/ 746783 w 1610791"/>
              <a:gd name="connsiteY18" fmla="*/ 599168 h 761358"/>
              <a:gd name="connsiteX19" fmla="*/ 611277 w 1610791"/>
              <a:gd name="connsiteY19" fmla="*/ 634658 h 761358"/>
              <a:gd name="connsiteX20" fmla="*/ 472185 w 1610791"/>
              <a:gd name="connsiteY20" fmla="*/ 552233 h 761358"/>
              <a:gd name="connsiteX21" fmla="*/ 358851 w 1610791"/>
              <a:gd name="connsiteY21" fmla="*/ 474577 h 761358"/>
              <a:gd name="connsiteX22" fmla="*/ 186274 w 1610791"/>
              <a:gd name="connsiteY22" fmla="*/ 472384 h 761358"/>
              <a:gd name="connsiteX23" fmla="*/ 1084 w 1610791"/>
              <a:gd name="connsiteY23" fmla="*/ 408025 h 761358"/>
              <a:gd name="connsiteX24" fmla="*/ 16272 w 1610791"/>
              <a:gd name="connsiteY24" fmla="*/ 240564 h 761358"/>
              <a:gd name="connsiteX25" fmla="*/ 168243 w 1610791"/>
              <a:gd name="connsiteY25" fmla="*/ 204503 h 761358"/>
              <a:gd name="connsiteX26" fmla="*/ 305025 w 1610791"/>
              <a:gd name="connsiteY26" fmla="*/ 5334 h 761358"/>
              <a:gd name="connsiteX0" fmla="*/ 305025 w 1610791"/>
              <a:gd name="connsiteY0" fmla="*/ 5334 h 770310"/>
              <a:gd name="connsiteX1" fmla="*/ 582942 w 1610791"/>
              <a:gd name="connsiteY1" fmla="*/ 3593 h 770310"/>
              <a:gd name="connsiteX2" fmla="*/ 616916 w 1610791"/>
              <a:gd name="connsiteY2" fmla="*/ 21243 h 770310"/>
              <a:gd name="connsiteX3" fmla="*/ 686039 w 1610791"/>
              <a:gd name="connsiteY3" fmla="*/ 15807 h 770310"/>
              <a:gd name="connsiteX4" fmla="*/ 734424 w 1610791"/>
              <a:gd name="connsiteY4" fmla="*/ 25061 h 770310"/>
              <a:gd name="connsiteX5" fmla="*/ 791580 w 1610791"/>
              <a:gd name="connsiteY5" fmla="*/ 57684 h 770310"/>
              <a:gd name="connsiteX6" fmla="*/ 884308 w 1610791"/>
              <a:gd name="connsiteY6" fmla="*/ 111775 h 770310"/>
              <a:gd name="connsiteX7" fmla="*/ 966733 w 1610791"/>
              <a:gd name="connsiteY7" fmla="*/ 21623 h 770310"/>
              <a:gd name="connsiteX8" fmla="*/ 1044006 w 1610791"/>
              <a:gd name="connsiteY8" fmla="*/ 101472 h 770310"/>
              <a:gd name="connsiteX9" fmla="*/ 1172795 w 1610791"/>
              <a:gd name="connsiteY9" fmla="*/ 145260 h 770310"/>
              <a:gd name="connsiteX10" fmla="*/ 1309425 w 1610791"/>
              <a:gd name="connsiteY10" fmla="*/ 185639 h 770310"/>
              <a:gd name="connsiteX11" fmla="*/ 1327341 w 1610791"/>
              <a:gd name="connsiteY11" fmla="*/ 320413 h 770310"/>
              <a:gd name="connsiteX12" fmla="*/ 1476736 w 1610791"/>
              <a:gd name="connsiteY12" fmla="*/ 304958 h 770310"/>
              <a:gd name="connsiteX13" fmla="*/ 1463857 w 1610791"/>
              <a:gd name="connsiteY13" fmla="*/ 449202 h 770310"/>
              <a:gd name="connsiteX14" fmla="*/ 1502494 w 1610791"/>
              <a:gd name="connsiteY14" fmla="*/ 598596 h 770310"/>
              <a:gd name="connsiteX15" fmla="*/ 1610791 w 1610791"/>
              <a:gd name="connsiteY15" fmla="*/ 688785 h 770310"/>
              <a:gd name="connsiteX16" fmla="*/ 1445828 w 1610791"/>
              <a:gd name="connsiteY16" fmla="*/ 681021 h 770310"/>
              <a:gd name="connsiteX17" fmla="*/ 1054310 w 1610791"/>
              <a:gd name="connsiteY17" fmla="*/ 760870 h 770310"/>
              <a:gd name="connsiteX18" fmla="*/ 735437 w 1610791"/>
              <a:gd name="connsiteY18" fmla="*/ 770310 h 770310"/>
              <a:gd name="connsiteX19" fmla="*/ 611277 w 1610791"/>
              <a:gd name="connsiteY19" fmla="*/ 634658 h 770310"/>
              <a:gd name="connsiteX20" fmla="*/ 472185 w 1610791"/>
              <a:gd name="connsiteY20" fmla="*/ 552233 h 770310"/>
              <a:gd name="connsiteX21" fmla="*/ 358851 w 1610791"/>
              <a:gd name="connsiteY21" fmla="*/ 474577 h 770310"/>
              <a:gd name="connsiteX22" fmla="*/ 186274 w 1610791"/>
              <a:gd name="connsiteY22" fmla="*/ 472384 h 770310"/>
              <a:gd name="connsiteX23" fmla="*/ 1084 w 1610791"/>
              <a:gd name="connsiteY23" fmla="*/ 408025 h 770310"/>
              <a:gd name="connsiteX24" fmla="*/ 16272 w 1610791"/>
              <a:gd name="connsiteY24" fmla="*/ 240564 h 770310"/>
              <a:gd name="connsiteX25" fmla="*/ 168243 w 1610791"/>
              <a:gd name="connsiteY25" fmla="*/ 204503 h 770310"/>
              <a:gd name="connsiteX26" fmla="*/ 305025 w 1610791"/>
              <a:gd name="connsiteY26" fmla="*/ 5334 h 77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610791" h="770310">
                <a:moveTo>
                  <a:pt x="305025" y="5334"/>
                </a:moveTo>
                <a:cubicBezTo>
                  <a:pt x="402816" y="-12418"/>
                  <a:pt x="485151" y="21345"/>
                  <a:pt x="582942" y="3593"/>
                </a:cubicBezTo>
                <a:cubicBezTo>
                  <a:pt x="629306" y="-8427"/>
                  <a:pt x="570552" y="33263"/>
                  <a:pt x="616916" y="21243"/>
                </a:cubicBezTo>
                <a:cubicBezTo>
                  <a:pt x="645250" y="11798"/>
                  <a:pt x="657705" y="25252"/>
                  <a:pt x="686039" y="15807"/>
                </a:cubicBezTo>
                <a:cubicBezTo>
                  <a:pt x="693766" y="29115"/>
                  <a:pt x="707378" y="49531"/>
                  <a:pt x="734424" y="25061"/>
                </a:cubicBezTo>
                <a:cubicBezTo>
                  <a:pt x="761470" y="591"/>
                  <a:pt x="767539" y="86447"/>
                  <a:pt x="791580" y="57684"/>
                </a:cubicBezTo>
                <a:cubicBezTo>
                  <a:pt x="815621" y="28921"/>
                  <a:pt x="855116" y="117785"/>
                  <a:pt x="884308" y="111775"/>
                </a:cubicBezTo>
                <a:cubicBezTo>
                  <a:pt x="913500" y="105765"/>
                  <a:pt x="940117" y="34502"/>
                  <a:pt x="966733" y="21623"/>
                </a:cubicBezTo>
                <a:cubicBezTo>
                  <a:pt x="992491" y="25916"/>
                  <a:pt x="1018248" y="97179"/>
                  <a:pt x="1044006" y="101472"/>
                </a:cubicBezTo>
                <a:cubicBezTo>
                  <a:pt x="1100673" y="100613"/>
                  <a:pt x="1116128" y="146119"/>
                  <a:pt x="1172795" y="145260"/>
                </a:cubicBezTo>
                <a:lnTo>
                  <a:pt x="1309425" y="185639"/>
                </a:lnTo>
                <a:cubicBezTo>
                  <a:pt x="1329135" y="219402"/>
                  <a:pt x="1307631" y="286650"/>
                  <a:pt x="1327341" y="320413"/>
                </a:cubicBezTo>
                <a:cubicBezTo>
                  <a:pt x="1341079" y="337585"/>
                  <a:pt x="1462998" y="287786"/>
                  <a:pt x="1476736" y="304958"/>
                </a:cubicBezTo>
                <a:cubicBezTo>
                  <a:pt x="1496484" y="359049"/>
                  <a:pt x="1444109" y="395111"/>
                  <a:pt x="1463857" y="449202"/>
                </a:cubicBezTo>
                <a:cubicBezTo>
                  <a:pt x="1488756" y="492131"/>
                  <a:pt x="1477595" y="555667"/>
                  <a:pt x="1502494" y="598596"/>
                </a:cubicBezTo>
                <a:lnTo>
                  <a:pt x="1610791" y="688785"/>
                </a:lnTo>
                <a:cubicBezTo>
                  <a:pt x="1526611" y="687914"/>
                  <a:pt x="1530008" y="681892"/>
                  <a:pt x="1445828" y="681021"/>
                </a:cubicBezTo>
                <a:cubicBezTo>
                  <a:pt x="1315322" y="693900"/>
                  <a:pt x="1184816" y="747991"/>
                  <a:pt x="1054310" y="760870"/>
                </a:cubicBezTo>
                <a:cubicBezTo>
                  <a:pt x="901481" y="772032"/>
                  <a:pt x="888266" y="759148"/>
                  <a:pt x="735437" y="770310"/>
                </a:cubicBezTo>
                <a:cubicBezTo>
                  <a:pt x="660740" y="737254"/>
                  <a:pt x="654206" y="638092"/>
                  <a:pt x="611277" y="634658"/>
                </a:cubicBezTo>
                <a:cubicBezTo>
                  <a:pt x="568348" y="631224"/>
                  <a:pt x="521554" y="573269"/>
                  <a:pt x="472185" y="552233"/>
                </a:cubicBezTo>
                <a:cubicBezTo>
                  <a:pt x="419811" y="537637"/>
                  <a:pt x="411225" y="489173"/>
                  <a:pt x="358851" y="474577"/>
                </a:cubicBezTo>
                <a:cubicBezTo>
                  <a:pt x="294457" y="472860"/>
                  <a:pt x="250668" y="474101"/>
                  <a:pt x="186274" y="472384"/>
                </a:cubicBezTo>
                <a:lnTo>
                  <a:pt x="1084" y="408025"/>
                </a:lnTo>
                <a:cubicBezTo>
                  <a:pt x="-5873" y="323012"/>
                  <a:pt x="23229" y="325577"/>
                  <a:pt x="16272" y="240564"/>
                </a:cubicBezTo>
                <a:cubicBezTo>
                  <a:pt x="19706" y="199351"/>
                  <a:pt x="123596" y="196776"/>
                  <a:pt x="168243" y="204503"/>
                </a:cubicBezTo>
                <a:lnTo>
                  <a:pt x="305025" y="5334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" name="Правоъгълник 8"/>
          <p:cNvSpPr/>
          <p:nvPr/>
        </p:nvSpPr>
        <p:spPr>
          <a:xfrm>
            <a:off x="2699792" y="4740641"/>
            <a:ext cx="2449242" cy="1496671"/>
          </a:xfrm>
          <a:custGeom>
            <a:avLst/>
            <a:gdLst>
              <a:gd name="connsiteX0" fmla="*/ 0 w 1728192"/>
              <a:gd name="connsiteY0" fmla="*/ 0 h 1080120"/>
              <a:gd name="connsiteX1" fmla="*/ 1728192 w 1728192"/>
              <a:gd name="connsiteY1" fmla="*/ 0 h 1080120"/>
              <a:gd name="connsiteX2" fmla="*/ 1728192 w 1728192"/>
              <a:gd name="connsiteY2" fmla="*/ 1080120 h 1080120"/>
              <a:gd name="connsiteX3" fmla="*/ 0 w 1728192"/>
              <a:gd name="connsiteY3" fmla="*/ 1080120 h 1080120"/>
              <a:gd name="connsiteX4" fmla="*/ 0 w 1728192"/>
              <a:gd name="connsiteY4" fmla="*/ 0 h 1080120"/>
              <a:gd name="connsiteX0" fmla="*/ 0 w 1728192"/>
              <a:gd name="connsiteY0" fmla="*/ 0 h 1080120"/>
              <a:gd name="connsiteX1" fmla="*/ 1728192 w 1728192"/>
              <a:gd name="connsiteY1" fmla="*/ 0 h 1080120"/>
              <a:gd name="connsiteX2" fmla="*/ 1728192 w 1728192"/>
              <a:gd name="connsiteY2" fmla="*/ 1080120 h 1080120"/>
              <a:gd name="connsiteX3" fmla="*/ 1516865 w 1728192"/>
              <a:gd name="connsiteY3" fmla="*/ 912658 h 1080120"/>
              <a:gd name="connsiteX4" fmla="*/ 0 w 1728192"/>
              <a:gd name="connsiteY4" fmla="*/ 1080120 h 1080120"/>
              <a:gd name="connsiteX5" fmla="*/ 0 w 1728192"/>
              <a:gd name="connsiteY5" fmla="*/ 0 h 1080120"/>
              <a:gd name="connsiteX0" fmla="*/ 0 w 1728192"/>
              <a:gd name="connsiteY0" fmla="*/ 0 h 1080120"/>
              <a:gd name="connsiteX1" fmla="*/ 1728192 w 1728192"/>
              <a:gd name="connsiteY1" fmla="*/ 0 h 1080120"/>
              <a:gd name="connsiteX2" fmla="*/ 1681828 w 1728192"/>
              <a:gd name="connsiteY2" fmla="*/ 920422 h 1080120"/>
              <a:gd name="connsiteX3" fmla="*/ 1516865 w 1728192"/>
              <a:gd name="connsiteY3" fmla="*/ 912658 h 1080120"/>
              <a:gd name="connsiteX4" fmla="*/ 0 w 1728192"/>
              <a:gd name="connsiteY4" fmla="*/ 1080120 h 1080120"/>
              <a:gd name="connsiteX5" fmla="*/ 0 w 1728192"/>
              <a:gd name="connsiteY5" fmla="*/ 0 h 1080120"/>
              <a:gd name="connsiteX0" fmla="*/ 0 w 1728192"/>
              <a:gd name="connsiteY0" fmla="*/ 0 h 1080120"/>
              <a:gd name="connsiteX1" fmla="*/ 1728192 w 1728192"/>
              <a:gd name="connsiteY1" fmla="*/ 0 h 1080120"/>
              <a:gd name="connsiteX2" fmla="*/ 1681828 w 1728192"/>
              <a:gd name="connsiteY2" fmla="*/ 920422 h 1080120"/>
              <a:gd name="connsiteX3" fmla="*/ 1516865 w 1728192"/>
              <a:gd name="connsiteY3" fmla="*/ 912658 h 1080120"/>
              <a:gd name="connsiteX4" fmla="*/ 1125347 w 1728192"/>
              <a:gd name="connsiteY4" fmla="*/ 992507 h 1080120"/>
              <a:gd name="connsiteX5" fmla="*/ 0 w 1728192"/>
              <a:gd name="connsiteY5" fmla="*/ 1080120 h 1080120"/>
              <a:gd name="connsiteX6" fmla="*/ 0 w 1728192"/>
              <a:gd name="connsiteY6" fmla="*/ 0 h 1080120"/>
              <a:gd name="connsiteX0" fmla="*/ 0 w 1728192"/>
              <a:gd name="connsiteY0" fmla="*/ 0 h 1080120"/>
              <a:gd name="connsiteX1" fmla="*/ 1728192 w 1728192"/>
              <a:gd name="connsiteY1" fmla="*/ 0 h 1080120"/>
              <a:gd name="connsiteX2" fmla="*/ 1681828 w 1728192"/>
              <a:gd name="connsiteY2" fmla="*/ 920422 h 1080120"/>
              <a:gd name="connsiteX3" fmla="*/ 1516865 w 1728192"/>
              <a:gd name="connsiteY3" fmla="*/ 912658 h 1080120"/>
              <a:gd name="connsiteX4" fmla="*/ 1125347 w 1728192"/>
              <a:gd name="connsiteY4" fmla="*/ 992507 h 1080120"/>
              <a:gd name="connsiteX5" fmla="*/ 800799 w 1728192"/>
              <a:gd name="connsiteY5" fmla="*/ 804476 h 1080120"/>
              <a:gd name="connsiteX6" fmla="*/ 0 w 1728192"/>
              <a:gd name="connsiteY6" fmla="*/ 1080120 h 1080120"/>
              <a:gd name="connsiteX7" fmla="*/ 0 w 1728192"/>
              <a:gd name="connsiteY7" fmla="*/ 0 h 1080120"/>
              <a:gd name="connsiteX0" fmla="*/ 0 w 1728192"/>
              <a:gd name="connsiteY0" fmla="*/ 0 h 1080120"/>
              <a:gd name="connsiteX1" fmla="*/ 1728192 w 1728192"/>
              <a:gd name="connsiteY1" fmla="*/ 0 h 1080120"/>
              <a:gd name="connsiteX2" fmla="*/ 1681828 w 1728192"/>
              <a:gd name="connsiteY2" fmla="*/ 920422 h 1080120"/>
              <a:gd name="connsiteX3" fmla="*/ 1516865 w 1728192"/>
              <a:gd name="connsiteY3" fmla="*/ 912658 h 1080120"/>
              <a:gd name="connsiteX4" fmla="*/ 1125347 w 1728192"/>
              <a:gd name="connsiteY4" fmla="*/ 992507 h 1080120"/>
              <a:gd name="connsiteX5" fmla="*/ 800799 w 1728192"/>
              <a:gd name="connsiteY5" fmla="*/ 804476 h 1080120"/>
              <a:gd name="connsiteX6" fmla="*/ 543222 w 1728192"/>
              <a:gd name="connsiteY6" fmla="*/ 783870 h 1080120"/>
              <a:gd name="connsiteX7" fmla="*/ 0 w 1728192"/>
              <a:gd name="connsiteY7" fmla="*/ 1080120 h 1080120"/>
              <a:gd name="connsiteX8" fmla="*/ 0 w 1728192"/>
              <a:gd name="connsiteY8" fmla="*/ 0 h 1080120"/>
              <a:gd name="connsiteX0" fmla="*/ 0 w 1728192"/>
              <a:gd name="connsiteY0" fmla="*/ 0 h 1080120"/>
              <a:gd name="connsiteX1" fmla="*/ 1728192 w 1728192"/>
              <a:gd name="connsiteY1" fmla="*/ 0 h 1080120"/>
              <a:gd name="connsiteX2" fmla="*/ 1681828 w 1728192"/>
              <a:gd name="connsiteY2" fmla="*/ 920422 h 1080120"/>
              <a:gd name="connsiteX3" fmla="*/ 1516865 w 1728192"/>
              <a:gd name="connsiteY3" fmla="*/ 912658 h 1080120"/>
              <a:gd name="connsiteX4" fmla="*/ 1125347 w 1728192"/>
              <a:gd name="connsiteY4" fmla="*/ 992507 h 1080120"/>
              <a:gd name="connsiteX5" fmla="*/ 800799 w 1728192"/>
              <a:gd name="connsiteY5" fmla="*/ 804476 h 1080120"/>
              <a:gd name="connsiteX6" fmla="*/ 682314 w 1728192"/>
              <a:gd name="connsiteY6" fmla="*/ 907507 h 1080120"/>
              <a:gd name="connsiteX7" fmla="*/ 543222 w 1728192"/>
              <a:gd name="connsiteY7" fmla="*/ 783870 h 1080120"/>
              <a:gd name="connsiteX8" fmla="*/ 0 w 1728192"/>
              <a:gd name="connsiteY8" fmla="*/ 1080120 h 1080120"/>
              <a:gd name="connsiteX9" fmla="*/ 0 w 1728192"/>
              <a:gd name="connsiteY9" fmla="*/ 0 h 1080120"/>
              <a:gd name="connsiteX0" fmla="*/ 0 w 1728192"/>
              <a:gd name="connsiteY0" fmla="*/ 0 h 1080120"/>
              <a:gd name="connsiteX1" fmla="*/ 1728192 w 1728192"/>
              <a:gd name="connsiteY1" fmla="*/ 0 h 1080120"/>
              <a:gd name="connsiteX2" fmla="*/ 1681828 w 1728192"/>
              <a:gd name="connsiteY2" fmla="*/ 920422 h 1080120"/>
              <a:gd name="connsiteX3" fmla="*/ 1516865 w 1728192"/>
              <a:gd name="connsiteY3" fmla="*/ 912658 h 1080120"/>
              <a:gd name="connsiteX4" fmla="*/ 1125347 w 1728192"/>
              <a:gd name="connsiteY4" fmla="*/ 992507 h 1080120"/>
              <a:gd name="connsiteX5" fmla="*/ 800799 w 1728192"/>
              <a:gd name="connsiteY5" fmla="*/ 804476 h 1080120"/>
              <a:gd name="connsiteX6" fmla="*/ 682314 w 1728192"/>
              <a:gd name="connsiteY6" fmla="*/ 866295 h 1080120"/>
              <a:gd name="connsiteX7" fmla="*/ 543222 w 1728192"/>
              <a:gd name="connsiteY7" fmla="*/ 783870 h 1080120"/>
              <a:gd name="connsiteX8" fmla="*/ 0 w 1728192"/>
              <a:gd name="connsiteY8" fmla="*/ 1080120 h 1080120"/>
              <a:gd name="connsiteX9" fmla="*/ 0 w 1728192"/>
              <a:gd name="connsiteY9" fmla="*/ 0 h 1080120"/>
              <a:gd name="connsiteX0" fmla="*/ 0 w 1728192"/>
              <a:gd name="connsiteY0" fmla="*/ 0 h 992936"/>
              <a:gd name="connsiteX1" fmla="*/ 1728192 w 1728192"/>
              <a:gd name="connsiteY1" fmla="*/ 0 h 992936"/>
              <a:gd name="connsiteX2" fmla="*/ 1681828 w 1728192"/>
              <a:gd name="connsiteY2" fmla="*/ 920422 h 992936"/>
              <a:gd name="connsiteX3" fmla="*/ 1516865 w 1728192"/>
              <a:gd name="connsiteY3" fmla="*/ 912658 h 992936"/>
              <a:gd name="connsiteX4" fmla="*/ 1125347 w 1728192"/>
              <a:gd name="connsiteY4" fmla="*/ 992507 h 992936"/>
              <a:gd name="connsiteX5" fmla="*/ 800799 w 1728192"/>
              <a:gd name="connsiteY5" fmla="*/ 804476 h 992936"/>
              <a:gd name="connsiteX6" fmla="*/ 682314 w 1728192"/>
              <a:gd name="connsiteY6" fmla="*/ 866295 h 992936"/>
              <a:gd name="connsiteX7" fmla="*/ 543222 w 1728192"/>
              <a:gd name="connsiteY7" fmla="*/ 783870 h 992936"/>
              <a:gd name="connsiteX8" fmla="*/ 72121 w 1728192"/>
              <a:gd name="connsiteY8" fmla="*/ 639662 h 992936"/>
              <a:gd name="connsiteX9" fmla="*/ 0 w 1728192"/>
              <a:gd name="connsiteY9" fmla="*/ 0 h 992936"/>
              <a:gd name="connsiteX0" fmla="*/ 0 w 1728192"/>
              <a:gd name="connsiteY0" fmla="*/ 0 h 992936"/>
              <a:gd name="connsiteX1" fmla="*/ 1728192 w 1728192"/>
              <a:gd name="connsiteY1" fmla="*/ 0 h 992936"/>
              <a:gd name="connsiteX2" fmla="*/ 1681828 w 1728192"/>
              <a:gd name="connsiteY2" fmla="*/ 920422 h 992936"/>
              <a:gd name="connsiteX3" fmla="*/ 1516865 w 1728192"/>
              <a:gd name="connsiteY3" fmla="*/ 912658 h 992936"/>
              <a:gd name="connsiteX4" fmla="*/ 1125347 w 1728192"/>
              <a:gd name="connsiteY4" fmla="*/ 992507 h 992936"/>
              <a:gd name="connsiteX5" fmla="*/ 800799 w 1728192"/>
              <a:gd name="connsiteY5" fmla="*/ 804476 h 992936"/>
              <a:gd name="connsiteX6" fmla="*/ 682314 w 1728192"/>
              <a:gd name="connsiteY6" fmla="*/ 866295 h 992936"/>
              <a:gd name="connsiteX7" fmla="*/ 543222 w 1728192"/>
              <a:gd name="connsiteY7" fmla="*/ 783870 h 992936"/>
              <a:gd name="connsiteX8" fmla="*/ 429888 w 1728192"/>
              <a:gd name="connsiteY8" fmla="*/ 644778 h 992936"/>
              <a:gd name="connsiteX9" fmla="*/ 72121 w 1728192"/>
              <a:gd name="connsiteY9" fmla="*/ 639662 h 992936"/>
              <a:gd name="connsiteX10" fmla="*/ 0 w 1728192"/>
              <a:gd name="connsiteY10" fmla="*/ 0 h 992936"/>
              <a:gd name="connsiteX0" fmla="*/ 0 w 1728192"/>
              <a:gd name="connsiteY0" fmla="*/ 0 h 992936"/>
              <a:gd name="connsiteX1" fmla="*/ 1728192 w 1728192"/>
              <a:gd name="connsiteY1" fmla="*/ 0 h 992936"/>
              <a:gd name="connsiteX2" fmla="*/ 1681828 w 1728192"/>
              <a:gd name="connsiteY2" fmla="*/ 920422 h 992936"/>
              <a:gd name="connsiteX3" fmla="*/ 1516865 w 1728192"/>
              <a:gd name="connsiteY3" fmla="*/ 912658 h 992936"/>
              <a:gd name="connsiteX4" fmla="*/ 1125347 w 1728192"/>
              <a:gd name="connsiteY4" fmla="*/ 992507 h 992936"/>
              <a:gd name="connsiteX5" fmla="*/ 800799 w 1728192"/>
              <a:gd name="connsiteY5" fmla="*/ 804476 h 992936"/>
              <a:gd name="connsiteX6" fmla="*/ 682314 w 1728192"/>
              <a:gd name="connsiteY6" fmla="*/ 866295 h 992936"/>
              <a:gd name="connsiteX7" fmla="*/ 543222 w 1728192"/>
              <a:gd name="connsiteY7" fmla="*/ 783870 h 992936"/>
              <a:gd name="connsiteX8" fmla="*/ 429888 w 1728192"/>
              <a:gd name="connsiteY8" fmla="*/ 644778 h 992936"/>
              <a:gd name="connsiteX9" fmla="*/ 257311 w 1728192"/>
              <a:gd name="connsiteY9" fmla="*/ 704021 h 992936"/>
              <a:gd name="connsiteX10" fmla="*/ 72121 w 1728192"/>
              <a:gd name="connsiteY10" fmla="*/ 639662 h 992936"/>
              <a:gd name="connsiteX11" fmla="*/ 0 w 1728192"/>
              <a:gd name="connsiteY11" fmla="*/ 0 h 992936"/>
              <a:gd name="connsiteX0" fmla="*/ 0 w 1702435"/>
              <a:gd name="connsiteY0" fmla="*/ 154546 h 992936"/>
              <a:gd name="connsiteX1" fmla="*/ 1702435 w 1702435"/>
              <a:gd name="connsiteY1" fmla="*/ 0 h 992936"/>
              <a:gd name="connsiteX2" fmla="*/ 1656071 w 1702435"/>
              <a:gd name="connsiteY2" fmla="*/ 920422 h 992936"/>
              <a:gd name="connsiteX3" fmla="*/ 1491108 w 1702435"/>
              <a:gd name="connsiteY3" fmla="*/ 912658 h 992936"/>
              <a:gd name="connsiteX4" fmla="*/ 1099590 w 1702435"/>
              <a:gd name="connsiteY4" fmla="*/ 992507 h 992936"/>
              <a:gd name="connsiteX5" fmla="*/ 775042 w 1702435"/>
              <a:gd name="connsiteY5" fmla="*/ 804476 h 992936"/>
              <a:gd name="connsiteX6" fmla="*/ 656557 w 1702435"/>
              <a:gd name="connsiteY6" fmla="*/ 866295 h 992936"/>
              <a:gd name="connsiteX7" fmla="*/ 517465 w 1702435"/>
              <a:gd name="connsiteY7" fmla="*/ 783870 h 992936"/>
              <a:gd name="connsiteX8" fmla="*/ 404131 w 1702435"/>
              <a:gd name="connsiteY8" fmla="*/ 644778 h 992936"/>
              <a:gd name="connsiteX9" fmla="*/ 231554 w 1702435"/>
              <a:gd name="connsiteY9" fmla="*/ 704021 h 992936"/>
              <a:gd name="connsiteX10" fmla="*/ 46364 w 1702435"/>
              <a:gd name="connsiteY10" fmla="*/ 639662 h 992936"/>
              <a:gd name="connsiteX11" fmla="*/ 0 w 1702435"/>
              <a:gd name="connsiteY11" fmla="*/ 154546 h 992936"/>
              <a:gd name="connsiteX0" fmla="*/ 0 w 1702435"/>
              <a:gd name="connsiteY0" fmla="*/ 154546 h 992936"/>
              <a:gd name="connsiteX1" fmla="*/ 1702435 w 1702435"/>
              <a:gd name="connsiteY1" fmla="*/ 0 h 992936"/>
              <a:gd name="connsiteX2" fmla="*/ 1656071 w 1702435"/>
              <a:gd name="connsiteY2" fmla="*/ 920422 h 992936"/>
              <a:gd name="connsiteX3" fmla="*/ 1491108 w 1702435"/>
              <a:gd name="connsiteY3" fmla="*/ 912658 h 992936"/>
              <a:gd name="connsiteX4" fmla="*/ 1099590 w 1702435"/>
              <a:gd name="connsiteY4" fmla="*/ 992507 h 992936"/>
              <a:gd name="connsiteX5" fmla="*/ 775042 w 1702435"/>
              <a:gd name="connsiteY5" fmla="*/ 804476 h 992936"/>
              <a:gd name="connsiteX6" fmla="*/ 656557 w 1702435"/>
              <a:gd name="connsiteY6" fmla="*/ 866295 h 992936"/>
              <a:gd name="connsiteX7" fmla="*/ 517465 w 1702435"/>
              <a:gd name="connsiteY7" fmla="*/ 783870 h 992936"/>
              <a:gd name="connsiteX8" fmla="*/ 404131 w 1702435"/>
              <a:gd name="connsiteY8" fmla="*/ 644778 h 992936"/>
              <a:gd name="connsiteX9" fmla="*/ 231554 w 1702435"/>
              <a:gd name="connsiteY9" fmla="*/ 704021 h 992936"/>
              <a:gd name="connsiteX10" fmla="*/ 46364 w 1702435"/>
              <a:gd name="connsiteY10" fmla="*/ 639662 h 992936"/>
              <a:gd name="connsiteX11" fmla="*/ 58977 w 1702435"/>
              <a:gd name="connsiteY11" fmla="*/ 374321 h 992936"/>
              <a:gd name="connsiteX12" fmla="*/ 0 w 1702435"/>
              <a:gd name="connsiteY12" fmla="*/ 154546 h 992936"/>
              <a:gd name="connsiteX0" fmla="*/ 284510 w 1657246"/>
              <a:gd name="connsiteY0" fmla="*/ 162273 h 992936"/>
              <a:gd name="connsiteX1" fmla="*/ 1657246 w 1657246"/>
              <a:gd name="connsiteY1" fmla="*/ 0 h 992936"/>
              <a:gd name="connsiteX2" fmla="*/ 1610882 w 1657246"/>
              <a:gd name="connsiteY2" fmla="*/ 920422 h 992936"/>
              <a:gd name="connsiteX3" fmla="*/ 1445919 w 1657246"/>
              <a:gd name="connsiteY3" fmla="*/ 912658 h 992936"/>
              <a:gd name="connsiteX4" fmla="*/ 1054401 w 1657246"/>
              <a:gd name="connsiteY4" fmla="*/ 992507 h 992936"/>
              <a:gd name="connsiteX5" fmla="*/ 729853 w 1657246"/>
              <a:gd name="connsiteY5" fmla="*/ 804476 h 992936"/>
              <a:gd name="connsiteX6" fmla="*/ 611368 w 1657246"/>
              <a:gd name="connsiteY6" fmla="*/ 866295 h 992936"/>
              <a:gd name="connsiteX7" fmla="*/ 472276 w 1657246"/>
              <a:gd name="connsiteY7" fmla="*/ 783870 h 992936"/>
              <a:gd name="connsiteX8" fmla="*/ 358942 w 1657246"/>
              <a:gd name="connsiteY8" fmla="*/ 644778 h 992936"/>
              <a:gd name="connsiteX9" fmla="*/ 186365 w 1657246"/>
              <a:gd name="connsiteY9" fmla="*/ 704021 h 992936"/>
              <a:gd name="connsiteX10" fmla="*/ 1175 w 1657246"/>
              <a:gd name="connsiteY10" fmla="*/ 639662 h 992936"/>
              <a:gd name="connsiteX11" fmla="*/ 13788 w 1657246"/>
              <a:gd name="connsiteY11" fmla="*/ 374321 h 992936"/>
              <a:gd name="connsiteX12" fmla="*/ 284510 w 1657246"/>
              <a:gd name="connsiteY12" fmla="*/ 162273 h 992936"/>
              <a:gd name="connsiteX0" fmla="*/ 284510 w 1657246"/>
              <a:gd name="connsiteY0" fmla="*/ 162273 h 992936"/>
              <a:gd name="connsiteX1" fmla="*/ 1657246 w 1657246"/>
              <a:gd name="connsiteY1" fmla="*/ 0 h 992936"/>
              <a:gd name="connsiteX2" fmla="*/ 1610882 w 1657246"/>
              <a:gd name="connsiteY2" fmla="*/ 920422 h 992936"/>
              <a:gd name="connsiteX3" fmla="*/ 1445919 w 1657246"/>
              <a:gd name="connsiteY3" fmla="*/ 912658 h 992936"/>
              <a:gd name="connsiteX4" fmla="*/ 1054401 w 1657246"/>
              <a:gd name="connsiteY4" fmla="*/ 992507 h 992936"/>
              <a:gd name="connsiteX5" fmla="*/ 729853 w 1657246"/>
              <a:gd name="connsiteY5" fmla="*/ 804476 h 992936"/>
              <a:gd name="connsiteX6" fmla="*/ 611368 w 1657246"/>
              <a:gd name="connsiteY6" fmla="*/ 866295 h 992936"/>
              <a:gd name="connsiteX7" fmla="*/ 472276 w 1657246"/>
              <a:gd name="connsiteY7" fmla="*/ 783870 h 992936"/>
              <a:gd name="connsiteX8" fmla="*/ 358942 w 1657246"/>
              <a:gd name="connsiteY8" fmla="*/ 644778 h 992936"/>
              <a:gd name="connsiteX9" fmla="*/ 186365 w 1657246"/>
              <a:gd name="connsiteY9" fmla="*/ 704021 h 992936"/>
              <a:gd name="connsiteX10" fmla="*/ 1175 w 1657246"/>
              <a:gd name="connsiteY10" fmla="*/ 639662 h 992936"/>
              <a:gd name="connsiteX11" fmla="*/ 13788 w 1657246"/>
              <a:gd name="connsiteY11" fmla="*/ 374321 h 992936"/>
              <a:gd name="connsiteX12" fmla="*/ 168334 w 1657246"/>
              <a:gd name="connsiteY12" fmla="*/ 436140 h 992936"/>
              <a:gd name="connsiteX13" fmla="*/ 284510 w 1657246"/>
              <a:gd name="connsiteY13" fmla="*/ 162273 h 992936"/>
              <a:gd name="connsiteX0" fmla="*/ 284419 w 1657155"/>
              <a:gd name="connsiteY0" fmla="*/ 162273 h 992936"/>
              <a:gd name="connsiteX1" fmla="*/ 1657155 w 1657155"/>
              <a:gd name="connsiteY1" fmla="*/ 0 h 992936"/>
              <a:gd name="connsiteX2" fmla="*/ 1610791 w 1657155"/>
              <a:gd name="connsiteY2" fmla="*/ 920422 h 992936"/>
              <a:gd name="connsiteX3" fmla="*/ 1445828 w 1657155"/>
              <a:gd name="connsiteY3" fmla="*/ 912658 h 992936"/>
              <a:gd name="connsiteX4" fmla="*/ 1054310 w 1657155"/>
              <a:gd name="connsiteY4" fmla="*/ 992507 h 992936"/>
              <a:gd name="connsiteX5" fmla="*/ 729762 w 1657155"/>
              <a:gd name="connsiteY5" fmla="*/ 804476 h 992936"/>
              <a:gd name="connsiteX6" fmla="*/ 611277 w 1657155"/>
              <a:gd name="connsiteY6" fmla="*/ 866295 h 992936"/>
              <a:gd name="connsiteX7" fmla="*/ 472185 w 1657155"/>
              <a:gd name="connsiteY7" fmla="*/ 783870 h 992936"/>
              <a:gd name="connsiteX8" fmla="*/ 358851 w 1657155"/>
              <a:gd name="connsiteY8" fmla="*/ 644778 h 992936"/>
              <a:gd name="connsiteX9" fmla="*/ 186274 w 1657155"/>
              <a:gd name="connsiteY9" fmla="*/ 704021 h 992936"/>
              <a:gd name="connsiteX10" fmla="*/ 1084 w 1657155"/>
              <a:gd name="connsiteY10" fmla="*/ 639662 h 992936"/>
              <a:gd name="connsiteX11" fmla="*/ 16272 w 1657155"/>
              <a:gd name="connsiteY11" fmla="*/ 472201 h 992936"/>
              <a:gd name="connsiteX12" fmla="*/ 168243 w 1657155"/>
              <a:gd name="connsiteY12" fmla="*/ 436140 h 992936"/>
              <a:gd name="connsiteX13" fmla="*/ 284419 w 1657155"/>
              <a:gd name="connsiteY13" fmla="*/ 162273 h 992936"/>
              <a:gd name="connsiteX0" fmla="*/ 284419 w 1657155"/>
              <a:gd name="connsiteY0" fmla="*/ 162273 h 992936"/>
              <a:gd name="connsiteX1" fmla="*/ 1657155 w 1657155"/>
              <a:gd name="connsiteY1" fmla="*/ 0 h 992936"/>
              <a:gd name="connsiteX2" fmla="*/ 1610791 w 1657155"/>
              <a:gd name="connsiteY2" fmla="*/ 920422 h 992936"/>
              <a:gd name="connsiteX3" fmla="*/ 1445828 w 1657155"/>
              <a:gd name="connsiteY3" fmla="*/ 912658 h 992936"/>
              <a:gd name="connsiteX4" fmla="*/ 1054310 w 1657155"/>
              <a:gd name="connsiteY4" fmla="*/ 992507 h 992936"/>
              <a:gd name="connsiteX5" fmla="*/ 729762 w 1657155"/>
              <a:gd name="connsiteY5" fmla="*/ 804476 h 992936"/>
              <a:gd name="connsiteX6" fmla="*/ 611277 w 1657155"/>
              <a:gd name="connsiteY6" fmla="*/ 866295 h 992936"/>
              <a:gd name="connsiteX7" fmla="*/ 472185 w 1657155"/>
              <a:gd name="connsiteY7" fmla="*/ 783870 h 992936"/>
              <a:gd name="connsiteX8" fmla="*/ 358851 w 1657155"/>
              <a:gd name="connsiteY8" fmla="*/ 644778 h 992936"/>
              <a:gd name="connsiteX9" fmla="*/ 186274 w 1657155"/>
              <a:gd name="connsiteY9" fmla="*/ 704021 h 992936"/>
              <a:gd name="connsiteX10" fmla="*/ 1084 w 1657155"/>
              <a:gd name="connsiteY10" fmla="*/ 639662 h 992936"/>
              <a:gd name="connsiteX11" fmla="*/ 16272 w 1657155"/>
              <a:gd name="connsiteY11" fmla="*/ 472201 h 992936"/>
              <a:gd name="connsiteX12" fmla="*/ 168243 w 1657155"/>
              <a:gd name="connsiteY12" fmla="*/ 436140 h 992936"/>
              <a:gd name="connsiteX13" fmla="*/ 284419 w 1657155"/>
              <a:gd name="connsiteY13" fmla="*/ 162273 h 992936"/>
              <a:gd name="connsiteX0" fmla="*/ 284419 w 1657155"/>
              <a:gd name="connsiteY0" fmla="*/ 162273 h 992936"/>
              <a:gd name="connsiteX1" fmla="*/ 1657155 w 1657155"/>
              <a:gd name="connsiteY1" fmla="*/ 0 h 992936"/>
              <a:gd name="connsiteX2" fmla="*/ 1610791 w 1657155"/>
              <a:gd name="connsiteY2" fmla="*/ 920422 h 992936"/>
              <a:gd name="connsiteX3" fmla="*/ 1445828 w 1657155"/>
              <a:gd name="connsiteY3" fmla="*/ 912658 h 992936"/>
              <a:gd name="connsiteX4" fmla="*/ 1054310 w 1657155"/>
              <a:gd name="connsiteY4" fmla="*/ 992507 h 992936"/>
              <a:gd name="connsiteX5" fmla="*/ 729762 w 1657155"/>
              <a:gd name="connsiteY5" fmla="*/ 804476 h 992936"/>
              <a:gd name="connsiteX6" fmla="*/ 611277 w 1657155"/>
              <a:gd name="connsiteY6" fmla="*/ 866295 h 992936"/>
              <a:gd name="connsiteX7" fmla="*/ 472185 w 1657155"/>
              <a:gd name="connsiteY7" fmla="*/ 783870 h 992936"/>
              <a:gd name="connsiteX8" fmla="*/ 358851 w 1657155"/>
              <a:gd name="connsiteY8" fmla="*/ 644778 h 992936"/>
              <a:gd name="connsiteX9" fmla="*/ 186274 w 1657155"/>
              <a:gd name="connsiteY9" fmla="*/ 704021 h 992936"/>
              <a:gd name="connsiteX10" fmla="*/ 1084 w 1657155"/>
              <a:gd name="connsiteY10" fmla="*/ 639662 h 992936"/>
              <a:gd name="connsiteX11" fmla="*/ 16272 w 1657155"/>
              <a:gd name="connsiteY11" fmla="*/ 472201 h 992936"/>
              <a:gd name="connsiteX12" fmla="*/ 168243 w 1657155"/>
              <a:gd name="connsiteY12" fmla="*/ 436140 h 992936"/>
              <a:gd name="connsiteX13" fmla="*/ 284419 w 1657155"/>
              <a:gd name="connsiteY13" fmla="*/ 162273 h 992936"/>
              <a:gd name="connsiteX0" fmla="*/ 305025 w 1657155"/>
              <a:gd name="connsiteY0" fmla="*/ 236971 h 992936"/>
              <a:gd name="connsiteX1" fmla="*/ 1657155 w 1657155"/>
              <a:gd name="connsiteY1" fmla="*/ 0 h 992936"/>
              <a:gd name="connsiteX2" fmla="*/ 1610791 w 1657155"/>
              <a:gd name="connsiteY2" fmla="*/ 920422 h 992936"/>
              <a:gd name="connsiteX3" fmla="*/ 1445828 w 1657155"/>
              <a:gd name="connsiteY3" fmla="*/ 912658 h 992936"/>
              <a:gd name="connsiteX4" fmla="*/ 1054310 w 1657155"/>
              <a:gd name="connsiteY4" fmla="*/ 992507 h 992936"/>
              <a:gd name="connsiteX5" fmla="*/ 729762 w 1657155"/>
              <a:gd name="connsiteY5" fmla="*/ 804476 h 992936"/>
              <a:gd name="connsiteX6" fmla="*/ 611277 w 1657155"/>
              <a:gd name="connsiteY6" fmla="*/ 866295 h 992936"/>
              <a:gd name="connsiteX7" fmla="*/ 472185 w 1657155"/>
              <a:gd name="connsiteY7" fmla="*/ 783870 h 992936"/>
              <a:gd name="connsiteX8" fmla="*/ 358851 w 1657155"/>
              <a:gd name="connsiteY8" fmla="*/ 644778 h 992936"/>
              <a:gd name="connsiteX9" fmla="*/ 186274 w 1657155"/>
              <a:gd name="connsiteY9" fmla="*/ 704021 h 992936"/>
              <a:gd name="connsiteX10" fmla="*/ 1084 w 1657155"/>
              <a:gd name="connsiteY10" fmla="*/ 639662 h 992936"/>
              <a:gd name="connsiteX11" fmla="*/ 16272 w 1657155"/>
              <a:gd name="connsiteY11" fmla="*/ 472201 h 992936"/>
              <a:gd name="connsiteX12" fmla="*/ 168243 w 1657155"/>
              <a:gd name="connsiteY12" fmla="*/ 436140 h 992936"/>
              <a:gd name="connsiteX13" fmla="*/ 305025 w 1657155"/>
              <a:gd name="connsiteY13" fmla="*/ 236971 h 992936"/>
              <a:gd name="connsiteX0" fmla="*/ 305025 w 1657155"/>
              <a:gd name="connsiteY0" fmla="*/ 236971 h 992936"/>
              <a:gd name="connsiteX1" fmla="*/ 582942 w 1657155"/>
              <a:gd name="connsiteY1" fmla="*/ 235230 h 992936"/>
              <a:gd name="connsiteX2" fmla="*/ 1657155 w 1657155"/>
              <a:gd name="connsiteY2" fmla="*/ 0 h 992936"/>
              <a:gd name="connsiteX3" fmla="*/ 1610791 w 1657155"/>
              <a:gd name="connsiteY3" fmla="*/ 920422 h 992936"/>
              <a:gd name="connsiteX4" fmla="*/ 1445828 w 1657155"/>
              <a:gd name="connsiteY4" fmla="*/ 912658 h 992936"/>
              <a:gd name="connsiteX5" fmla="*/ 1054310 w 1657155"/>
              <a:gd name="connsiteY5" fmla="*/ 992507 h 992936"/>
              <a:gd name="connsiteX6" fmla="*/ 729762 w 1657155"/>
              <a:gd name="connsiteY6" fmla="*/ 804476 h 992936"/>
              <a:gd name="connsiteX7" fmla="*/ 611277 w 1657155"/>
              <a:gd name="connsiteY7" fmla="*/ 866295 h 992936"/>
              <a:gd name="connsiteX8" fmla="*/ 472185 w 1657155"/>
              <a:gd name="connsiteY8" fmla="*/ 783870 h 992936"/>
              <a:gd name="connsiteX9" fmla="*/ 358851 w 1657155"/>
              <a:gd name="connsiteY9" fmla="*/ 644778 h 992936"/>
              <a:gd name="connsiteX10" fmla="*/ 186274 w 1657155"/>
              <a:gd name="connsiteY10" fmla="*/ 704021 h 992936"/>
              <a:gd name="connsiteX11" fmla="*/ 1084 w 1657155"/>
              <a:gd name="connsiteY11" fmla="*/ 639662 h 992936"/>
              <a:gd name="connsiteX12" fmla="*/ 16272 w 1657155"/>
              <a:gd name="connsiteY12" fmla="*/ 472201 h 992936"/>
              <a:gd name="connsiteX13" fmla="*/ 168243 w 1657155"/>
              <a:gd name="connsiteY13" fmla="*/ 436140 h 992936"/>
              <a:gd name="connsiteX14" fmla="*/ 305025 w 1657155"/>
              <a:gd name="connsiteY14" fmla="*/ 236971 h 992936"/>
              <a:gd name="connsiteX0" fmla="*/ 305025 w 1657155"/>
              <a:gd name="connsiteY0" fmla="*/ 236971 h 992936"/>
              <a:gd name="connsiteX1" fmla="*/ 582942 w 1657155"/>
              <a:gd name="connsiteY1" fmla="*/ 235230 h 992936"/>
              <a:gd name="connsiteX2" fmla="*/ 639609 w 1657155"/>
              <a:gd name="connsiteY2" fmla="*/ 309927 h 992936"/>
              <a:gd name="connsiteX3" fmla="*/ 1657155 w 1657155"/>
              <a:gd name="connsiteY3" fmla="*/ 0 h 992936"/>
              <a:gd name="connsiteX4" fmla="*/ 1610791 w 1657155"/>
              <a:gd name="connsiteY4" fmla="*/ 920422 h 992936"/>
              <a:gd name="connsiteX5" fmla="*/ 1445828 w 1657155"/>
              <a:gd name="connsiteY5" fmla="*/ 912658 h 992936"/>
              <a:gd name="connsiteX6" fmla="*/ 1054310 w 1657155"/>
              <a:gd name="connsiteY6" fmla="*/ 992507 h 992936"/>
              <a:gd name="connsiteX7" fmla="*/ 729762 w 1657155"/>
              <a:gd name="connsiteY7" fmla="*/ 804476 h 992936"/>
              <a:gd name="connsiteX8" fmla="*/ 611277 w 1657155"/>
              <a:gd name="connsiteY8" fmla="*/ 866295 h 992936"/>
              <a:gd name="connsiteX9" fmla="*/ 472185 w 1657155"/>
              <a:gd name="connsiteY9" fmla="*/ 783870 h 992936"/>
              <a:gd name="connsiteX10" fmla="*/ 358851 w 1657155"/>
              <a:gd name="connsiteY10" fmla="*/ 644778 h 992936"/>
              <a:gd name="connsiteX11" fmla="*/ 186274 w 1657155"/>
              <a:gd name="connsiteY11" fmla="*/ 704021 h 992936"/>
              <a:gd name="connsiteX12" fmla="*/ 1084 w 1657155"/>
              <a:gd name="connsiteY12" fmla="*/ 639662 h 992936"/>
              <a:gd name="connsiteX13" fmla="*/ 16272 w 1657155"/>
              <a:gd name="connsiteY13" fmla="*/ 472201 h 992936"/>
              <a:gd name="connsiteX14" fmla="*/ 168243 w 1657155"/>
              <a:gd name="connsiteY14" fmla="*/ 436140 h 992936"/>
              <a:gd name="connsiteX15" fmla="*/ 305025 w 1657155"/>
              <a:gd name="connsiteY15" fmla="*/ 236971 h 992936"/>
              <a:gd name="connsiteX0" fmla="*/ 305025 w 1657155"/>
              <a:gd name="connsiteY0" fmla="*/ 236971 h 992936"/>
              <a:gd name="connsiteX1" fmla="*/ 582942 w 1657155"/>
              <a:gd name="connsiteY1" fmla="*/ 235230 h 992936"/>
              <a:gd name="connsiteX2" fmla="*/ 639609 w 1657155"/>
              <a:gd name="connsiteY2" fmla="*/ 309927 h 992936"/>
              <a:gd name="connsiteX3" fmla="*/ 629306 w 1657155"/>
              <a:gd name="connsiteY3" fmla="*/ 436140 h 992936"/>
              <a:gd name="connsiteX4" fmla="*/ 1657155 w 1657155"/>
              <a:gd name="connsiteY4" fmla="*/ 0 h 992936"/>
              <a:gd name="connsiteX5" fmla="*/ 1610791 w 1657155"/>
              <a:gd name="connsiteY5" fmla="*/ 920422 h 992936"/>
              <a:gd name="connsiteX6" fmla="*/ 1445828 w 1657155"/>
              <a:gd name="connsiteY6" fmla="*/ 912658 h 992936"/>
              <a:gd name="connsiteX7" fmla="*/ 1054310 w 1657155"/>
              <a:gd name="connsiteY7" fmla="*/ 992507 h 992936"/>
              <a:gd name="connsiteX8" fmla="*/ 729762 w 1657155"/>
              <a:gd name="connsiteY8" fmla="*/ 804476 h 992936"/>
              <a:gd name="connsiteX9" fmla="*/ 611277 w 1657155"/>
              <a:gd name="connsiteY9" fmla="*/ 866295 h 992936"/>
              <a:gd name="connsiteX10" fmla="*/ 472185 w 1657155"/>
              <a:gd name="connsiteY10" fmla="*/ 783870 h 992936"/>
              <a:gd name="connsiteX11" fmla="*/ 358851 w 1657155"/>
              <a:gd name="connsiteY11" fmla="*/ 644778 h 992936"/>
              <a:gd name="connsiteX12" fmla="*/ 186274 w 1657155"/>
              <a:gd name="connsiteY12" fmla="*/ 704021 h 992936"/>
              <a:gd name="connsiteX13" fmla="*/ 1084 w 1657155"/>
              <a:gd name="connsiteY13" fmla="*/ 639662 h 992936"/>
              <a:gd name="connsiteX14" fmla="*/ 16272 w 1657155"/>
              <a:gd name="connsiteY14" fmla="*/ 472201 h 992936"/>
              <a:gd name="connsiteX15" fmla="*/ 168243 w 1657155"/>
              <a:gd name="connsiteY15" fmla="*/ 436140 h 992936"/>
              <a:gd name="connsiteX16" fmla="*/ 305025 w 1657155"/>
              <a:gd name="connsiteY16" fmla="*/ 236971 h 992936"/>
              <a:gd name="connsiteX0" fmla="*/ 305025 w 1657155"/>
              <a:gd name="connsiteY0" fmla="*/ 236971 h 992936"/>
              <a:gd name="connsiteX1" fmla="*/ 582942 w 1657155"/>
              <a:gd name="connsiteY1" fmla="*/ 235230 h 992936"/>
              <a:gd name="connsiteX2" fmla="*/ 639609 w 1657155"/>
              <a:gd name="connsiteY2" fmla="*/ 309927 h 992936"/>
              <a:gd name="connsiteX3" fmla="*/ 629306 w 1657155"/>
              <a:gd name="connsiteY3" fmla="*/ 436140 h 992936"/>
              <a:gd name="connsiteX4" fmla="*/ 791580 w 1657155"/>
              <a:gd name="connsiteY4" fmla="*/ 289321 h 992936"/>
              <a:gd name="connsiteX5" fmla="*/ 1657155 w 1657155"/>
              <a:gd name="connsiteY5" fmla="*/ 0 h 992936"/>
              <a:gd name="connsiteX6" fmla="*/ 1610791 w 1657155"/>
              <a:gd name="connsiteY6" fmla="*/ 920422 h 992936"/>
              <a:gd name="connsiteX7" fmla="*/ 1445828 w 1657155"/>
              <a:gd name="connsiteY7" fmla="*/ 912658 h 992936"/>
              <a:gd name="connsiteX8" fmla="*/ 1054310 w 1657155"/>
              <a:gd name="connsiteY8" fmla="*/ 992507 h 992936"/>
              <a:gd name="connsiteX9" fmla="*/ 729762 w 1657155"/>
              <a:gd name="connsiteY9" fmla="*/ 804476 h 992936"/>
              <a:gd name="connsiteX10" fmla="*/ 611277 w 1657155"/>
              <a:gd name="connsiteY10" fmla="*/ 866295 h 992936"/>
              <a:gd name="connsiteX11" fmla="*/ 472185 w 1657155"/>
              <a:gd name="connsiteY11" fmla="*/ 783870 h 992936"/>
              <a:gd name="connsiteX12" fmla="*/ 358851 w 1657155"/>
              <a:gd name="connsiteY12" fmla="*/ 644778 h 992936"/>
              <a:gd name="connsiteX13" fmla="*/ 186274 w 1657155"/>
              <a:gd name="connsiteY13" fmla="*/ 704021 h 992936"/>
              <a:gd name="connsiteX14" fmla="*/ 1084 w 1657155"/>
              <a:gd name="connsiteY14" fmla="*/ 639662 h 992936"/>
              <a:gd name="connsiteX15" fmla="*/ 16272 w 1657155"/>
              <a:gd name="connsiteY15" fmla="*/ 472201 h 992936"/>
              <a:gd name="connsiteX16" fmla="*/ 168243 w 1657155"/>
              <a:gd name="connsiteY16" fmla="*/ 436140 h 992936"/>
              <a:gd name="connsiteX17" fmla="*/ 305025 w 1657155"/>
              <a:gd name="connsiteY17" fmla="*/ 236971 h 992936"/>
              <a:gd name="connsiteX0" fmla="*/ 305025 w 1657155"/>
              <a:gd name="connsiteY0" fmla="*/ 236971 h 992936"/>
              <a:gd name="connsiteX1" fmla="*/ 582942 w 1657155"/>
              <a:gd name="connsiteY1" fmla="*/ 235230 h 992936"/>
              <a:gd name="connsiteX2" fmla="*/ 639609 w 1657155"/>
              <a:gd name="connsiteY2" fmla="*/ 309927 h 992936"/>
              <a:gd name="connsiteX3" fmla="*/ 629306 w 1657155"/>
              <a:gd name="connsiteY3" fmla="*/ 436140 h 992936"/>
              <a:gd name="connsiteX4" fmla="*/ 711731 w 1657155"/>
              <a:gd name="connsiteY4" fmla="*/ 454170 h 992936"/>
              <a:gd name="connsiteX5" fmla="*/ 791580 w 1657155"/>
              <a:gd name="connsiteY5" fmla="*/ 289321 h 992936"/>
              <a:gd name="connsiteX6" fmla="*/ 1657155 w 1657155"/>
              <a:gd name="connsiteY6" fmla="*/ 0 h 992936"/>
              <a:gd name="connsiteX7" fmla="*/ 1610791 w 1657155"/>
              <a:gd name="connsiteY7" fmla="*/ 920422 h 992936"/>
              <a:gd name="connsiteX8" fmla="*/ 1445828 w 1657155"/>
              <a:gd name="connsiteY8" fmla="*/ 912658 h 992936"/>
              <a:gd name="connsiteX9" fmla="*/ 1054310 w 1657155"/>
              <a:gd name="connsiteY9" fmla="*/ 992507 h 992936"/>
              <a:gd name="connsiteX10" fmla="*/ 729762 w 1657155"/>
              <a:gd name="connsiteY10" fmla="*/ 804476 h 992936"/>
              <a:gd name="connsiteX11" fmla="*/ 611277 w 1657155"/>
              <a:gd name="connsiteY11" fmla="*/ 866295 h 992936"/>
              <a:gd name="connsiteX12" fmla="*/ 472185 w 1657155"/>
              <a:gd name="connsiteY12" fmla="*/ 783870 h 992936"/>
              <a:gd name="connsiteX13" fmla="*/ 358851 w 1657155"/>
              <a:gd name="connsiteY13" fmla="*/ 644778 h 992936"/>
              <a:gd name="connsiteX14" fmla="*/ 186274 w 1657155"/>
              <a:gd name="connsiteY14" fmla="*/ 704021 h 992936"/>
              <a:gd name="connsiteX15" fmla="*/ 1084 w 1657155"/>
              <a:gd name="connsiteY15" fmla="*/ 639662 h 992936"/>
              <a:gd name="connsiteX16" fmla="*/ 16272 w 1657155"/>
              <a:gd name="connsiteY16" fmla="*/ 472201 h 992936"/>
              <a:gd name="connsiteX17" fmla="*/ 168243 w 1657155"/>
              <a:gd name="connsiteY17" fmla="*/ 436140 h 992936"/>
              <a:gd name="connsiteX18" fmla="*/ 305025 w 1657155"/>
              <a:gd name="connsiteY18" fmla="*/ 236971 h 992936"/>
              <a:gd name="connsiteX0" fmla="*/ 305025 w 1610791"/>
              <a:gd name="connsiteY0" fmla="*/ 5334 h 761299"/>
              <a:gd name="connsiteX1" fmla="*/ 582942 w 1610791"/>
              <a:gd name="connsiteY1" fmla="*/ 3593 h 761299"/>
              <a:gd name="connsiteX2" fmla="*/ 639609 w 1610791"/>
              <a:gd name="connsiteY2" fmla="*/ 78290 h 761299"/>
              <a:gd name="connsiteX3" fmla="*/ 629306 w 1610791"/>
              <a:gd name="connsiteY3" fmla="*/ 204503 h 761299"/>
              <a:gd name="connsiteX4" fmla="*/ 711731 w 1610791"/>
              <a:gd name="connsiteY4" fmla="*/ 222533 h 761299"/>
              <a:gd name="connsiteX5" fmla="*/ 791580 w 1610791"/>
              <a:gd name="connsiteY5" fmla="*/ 57684 h 761299"/>
              <a:gd name="connsiteX6" fmla="*/ 1479426 w 1610791"/>
              <a:gd name="connsiteY6" fmla="*/ 103214 h 761299"/>
              <a:gd name="connsiteX7" fmla="*/ 1610791 w 1610791"/>
              <a:gd name="connsiteY7" fmla="*/ 688785 h 761299"/>
              <a:gd name="connsiteX8" fmla="*/ 1445828 w 1610791"/>
              <a:gd name="connsiteY8" fmla="*/ 681021 h 761299"/>
              <a:gd name="connsiteX9" fmla="*/ 1054310 w 1610791"/>
              <a:gd name="connsiteY9" fmla="*/ 760870 h 761299"/>
              <a:gd name="connsiteX10" fmla="*/ 729762 w 1610791"/>
              <a:gd name="connsiteY10" fmla="*/ 572839 h 761299"/>
              <a:gd name="connsiteX11" fmla="*/ 611277 w 1610791"/>
              <a:gd name="connsiteY11" fmla="*/ 634658 h 761299"/>
              <a:gd name="connsiteX12" fmla="*/ 472185 w 1610791"/>
              <a:gd name="connsiteY12" fmla="*/ 552233 h 761299"/>
              <a:gd name="connsiteX13" fmla="*/ 358851 w 1610791"/>
              <a:gd name="connsiteY13" fmla="*/ 413141 h 761299"/>
              <a:gd name="connsiteX14" fmla="*/ 186274 w 1610791"/>
              <a:gd name="connsiteY14" fmla="*/ 472384 h 761299"/>
              <a:gd name="connsiteX15" fmla="*/ 1084 w 1610791"/>
              <a:gd name="connsiteY15" fmla="*/ 408025 h 761299"/>
              <a:gd name="connsiteX16" fmla="*/ 16272 w 1610791"/>
              <a:gd name="connsiteY16" fmla="*/ 240564 h 761299"/>
              <a:gd name="connsiteX17" fmla="*/ 168243 w 1610791"/>
              <a:gd name="connsiteY17" fmla="*/ 204503 h 761299"/>
              <a:gd name="connsiteX18" fmla="*/ 305025 w 1610791"/>
              <a:gd name="connsiteY18" fmla="*/ 5334 h 761299"/>
              <a:gd name="connsiteX0" fmla="*/ 305025 w 1610791"/>
              <a:gd name="connsiteY0" fmla="*/ 5334 h 761299"/>
              <a:gd name="connsiteX1" fmla="*/ 582942 w 1610791"/>
              <a:gd name="connsiteY1" fmla="*/ 3593 h 761299"/>
              <a:gd name="connsiteX2" fmla="*/ 639609 w 1610791"/>
              <a:gd name="connsiteY2" fmla="*/ 78290 h 761299"/>
              <a:gd name="connsiteX3" fmla="*/ 629306 w 1610791"/>
              <a:gd name="connsiteY3" fmla="*/ 204503 h 761299"/>
              <a:gd name="connsiteX4" fmla="*/ 711731 w 1610791"/>
              <a:gd name="connsiteY4" fmla="*/ 222533 h 761299"/>
              <a:gd name="connsiteX5" fmla="*/ 791580 w 1610791"/>
              <a:gd name="connsiteY5" fmla="*/ 57684 h 761299"/>
              <a:gd name="connsiteX6" fmla="*/ 966733 w 1610791"/>
              <a:gd name="connsiteY6" fmla="*/ 21623 h 761299"/>
              <a:gd name="connsiteX7" fmla="*/ 1479426 w 1610791"/>
              <a:gd name="connsiteY7" fmla="*/ 103214 h 761299"/>
              <a:gd name="connsiteX8" fmla="*/ 1610791 w 1610791"/>
              <a:gd name="connsiteY8" fmla="*/ 688785 h 761299"/>
              <a:gd name="connsiteX9" fmla="*/ 1445828 w 1610791"/>
              <a:gd name="connsiteY9" fmla="*/ 681021 h 761299"/>
              <a:gd name="connsiteX10" fmla="*/ 1054310 w 1610791"/>
              <a:gd name="connsiteY10" fmla="*/ 760870 h 761299"/>
              <a:gd name="connsiteX11" fmla="*/ 729762 w 1610791"/>
              <a:gd name="connsiteY11" fmla="*/ 572839 h 761299"/>
              <a:gd name="connsiteX12" fmla="*/ 611277 w 1610791"/>
              <a:gd name="connsiteY12" fmla="*/ 634658 h 761299"/>
              <a:gd name="connsiteX13" fmla="*/ 472185 w 1610791"/>
              <a:gd name="connsiteY13" fmla="*/ 552233 h 761299"/>
              <a:gd name="connsiteX14" fmla="*/ 358851 w 1610791"/>
              <a:gd name="connsiteY14" fmla="*/ 413141 h 761299"/>
              <a:gd name="connsiteX15" fmla="*/ 186274 w 1610791"/>
              <a:gd name="connsiteY15" fmla="*/ 472384 h 761299"/>
              <a:gd name="connsiteX16" fmla="*/ 1084 w 1610791"/>
              <a:gd name="connsiteY16" fmla="*/ 408025 h 761299"/>
              <a:gd name="connsiteX17" fmla="*/ 16272 w 1610791"/>
              <a:gd name="connsiteY17" fmla="*/ 240564 h 761299"/>
              <a:gd name="connsiteX18" fmla="*/ 168243 w 1610791"/>
              <a:gd name="connsiteY18" fmla="*/ 204503 h 761299"/>
              <a:gd name="connsiteX19" fmla="*/ 305025 w 1610791"/>
              <a:gd name="connsiteY19" fmla="*/ 5334 h 761299"/>
              <a:gd name="connsiteX0" fmla="*/ 305025 w 1610791"/>
              <a:gd name="connsiteY0" fmla="*/ 5334 h 761299"/>
              <a:gd name="connsiteX1" fmla="*/ 582942 w 1610791"/>
              <a:gd name="connsiteY1" fmla="*/ 3593 h 761299"/>
              <a:gd name="connsiteX2" fmla="*/ 639609 w 1610791"/>
              <a:gd name="connsiteY2" fmla="*/ 78290 h 761299"/>
              <a:gd name="connsiteX3" fmla="*/ 629306 w 1610791"/>
              <a:gd name="connsiteY3" fmla="*/ 204503 h 761299"/>
              <a:gd name="connsiteX4" fmla="*/ 711731 w 1610791"/>
              <a:gd name="connsiteY4" fmla="*/ 222533 h 761299"/>
              <a:gd name="connsiteX5" fmla="*/ 791580 w 1610791"/>
              <a:gd name="connsiteY5" fmla="*/ 57684 h 761299"/>
              <a:gd name="connsiteX6" fmla="*/ 884308 w 1610791"/>
              <a:gd name="connsiteY6" fmla="*/ 111775 h 761299"/>
              <a:gd name="connsiteX7" fmla="*/ 966733 w 1610791"/>
              <a:gd name="connsiteY7" fmla="*/ 21623 h 761299"/>
              <a:gd name="connsiteX8" fmla="*/ 1479426 w 1610791"/>
              <a:gd name="connsiteY8" fmla="*/ 103214 h 761299"/>
              <a:gd name="connsiteX9" fmla="*/ 1610791 w 1610791"/>
              <a:gd name="connsiteY9" fmla="*/ 688785 h 761299"/>
              <a:gd name="connsiteX10" fmla="*/ 1445828 w 1610791"/>
              <a:gd name="connsiteY10" fmla="*/ 681021 h 761299"/>
              <a:gd name="connsiteX11" fmla="*/ 1054310 w 1610791"/>
              <a:gd name="connsiteY11" fmla="*/ 760870 h 761299"/>
              <a:gd name="connsiteX12" fmla="*/ 729762 w 1610791"/>
              <a:gd name="connsiteY12" fmla="*/ 572839 h 761299"/>
              <a:gd name="connsiteX13" fmla="*/ 611277 w 1610791"/>
              <a:gd name="connsiteY13" fmla="*/ 634658 h 761299"/>
              <a:gd name="connsiteX14" fmla="*/ 472185 w 1610791"/>
              <a:gd name="connsiteY14" fmla="*/ 552233 h 761299"/>
              <a:gd name="connsiteX15" fmla="*/ 358851 w 1610791"/>
              <a:gd name="connsiteY15" fmla="*/ 413141 h 761299"/>
              <a:gd name="connsiteX16" fmla="*/ 186274 w 1610791"/>
              <a:gd name="connsiteY16" fmla="*/ 472384 h 761299"/>
              <a:gd name="connsiteX17" fmla="*/ 1084 w 1610791"/>
              <a:gd name="connsiteY17" fmla="*/ 408025 h 761299"/>
              <a:gd name="connsiteX18" fmla="*/ 16272 w 1610791"/>
              <a:gd name="connsiteY18" fmla="*/ 240564 h 761299"/>
              <a:gd name="connsiteX19" fmla="*/ 168243 w 1610791"/>
              <a:gd name="connsiteY19" fmla="*/ 204503 h 761299"/>
              <a:gd name="connsiteX20" fmla="*/ 305025 w 1610791"/>
              <a:gd name="connsiteY20" fmla="*/ 5334 h 761299"/>
              <a:gd name="connsiteX0" fmla="*/ 305025 w 1610791"/>
              <a:gd name="connsiteY0" fmla="*/ 5334 h 761299"/>
              <a:gd name="connsiteX1" fmla="*/ 582942 w 1610791"/>
              <a:gd name="connsiteY1" fmla="*/ 3593 h 761299"/>
              <a:gd name="connsiteX2" fmla="*/ 639609 w 1610791"/>
              <a:gd name="connsiteY2" fmla="*/ 78290 h 761299"/>
              <a:gd name="connsiteX3" fmla="*/ 629306 w 1610791"/>
              <a:gd name="connsiteY3" fmla="*/ 204503 h 761299"/>
              <a:gd name="connsiteX4" fmla="*/ 711731 w 1610791"/>
              <a:gd name="connsiteY4" fmla="*/ 222533 h 761299"/>
              <a:gd name="connsiteX5" fmla="*/ 791580 w 1610791"/>
              <a:gd name="connsiteY5" fmla="*/ 57684 h 761299"/>
              <a:gd name="connsiteX6" fmla="*/ 884308 w 1610791"/>
              <a:gd name="connsiteY6" fmla="*/ 111775 h 761299"/>
              <a:gd name="connsiteX7" fmla="*/ 966733 w 1610791"/>
              <a:gd name="connsiteY7" fmla="*/ 21623 h 761299"/>
              <a:gd name="connsiteX8" fmla="*/ 1025976 w 1610791"/>
              <a:gd name="connsiteY8" fmla="*/ 116927 h 761299"/>
              <a:gd name="connsiteX9" fmla="*/ 1479426 w 1610791"/>
              <a:gd name="connsiteY9" fmla="*/ 103214 h 761299"/>
              <a:gd name="connsiteX10" fmla="*/ 1610791 w 1610791"/>
              <a:gd name="connsiteY10" fmla="*/ 688785 h 761299"/>
              <a:gd name="connsiteX11" fmla="*/ 1445828 w 1610791"/>
              <a:gd name="connsiteY11" fmla="*/ 681021 h 761299"/>
              <a:gd name="connsiteX12" fmla="*/ 1054310 w 1610791"/>
              <a:gd name="connsiteY12" fmla="*/ 760870 h 761299"/>
              <a:gd name="connsiteX13" fmla="*/ 729762 w 1610791"/>
              <a:gd name="connsiteY13" fmla="*/ 572839 h 761299"/>
              <a:gd name="connsiteX14" fmla="*/ 611277 w 1610791"/>
              <a:gd name="connsiteY14" fmla="*/ 634658 h 761299"/>
              <a:gd name="connsiteX15" fmla="*/ 472185 w 1610791"/>
              <a:gd name="connsiteY15" fmla="*/ 552233 h 761299"/>
              <a:gd name="connsiteX16" fmla="*/ 358851 w 1610791"/>
              <a:gd name="connsiteY16" fmla="*/ 413141 h 761299"/>
              <a:gd name="connsiteX17" fmla="*/ 186274 w 1610791"/>
              <a:gd name="connsiteY17" fmla="*/ 472384 h 761299"/>
              <a:gd name="connsiteX18" fmla="*/ 1084 w 1610791"/>
              <a:gd name="connsiteY18" fmla="*/ 408025 h 761299"/>
              <a:gd name="connsiteX19" fmla="*/ 16272 w 1610791"/>
              <a:gd name="connsiteY19" fmla="*/ 240564 h 761299"/>
              <a:gd name="connsiteX20" fmla="*/ 168243 w 1610791"/>
              <a:gd name="connsiteY20" fmla="*/ 204503 h 761299"/>
              <a:gd name="connsiteX21" fmla="*/ 305025 w 1610791"/>
              <a:gd name="connsiteY21" fmla="*/ 5334 h 761299"/>
              <a:gd name="connsiteX0" fmla="*/ 305025 w 1610791"/>
              <a:gd name="connsiteY0" fmla="*/ 5334 h 761299"/>
              <a:gd name="connsiteX1" fmla="*/ 582942 w 1610791"/>
              <a:gd name="connsiteY1" fmla="*/ 3593 h 761299"/>
              <a:gd name="connsiteX2" fmla="*/ 639609 w 1610791"/>
              <a:gd name="connsiteY2" fmla="*/ 78290 h 761299"/>
              <a:gd name="connsiteX3" fmla="*/ 629306 w 1610791"/>
              <a:gd name="connsiteY3" fmla="*/ 204503 h 761299"/>
              <a:gd name="connsiteX4" fmla="*/ 711731 w 1610791"/>
              <a:gd name="connsiteY4" fmla="*/ 222533 h 761299"/>
              <a:gd name="connsiteX5" fmla="*/ 791580 w 1610791"/>
              <a:gd name="connsiteY5" fmla="*/ 57684 h 761299"/>
              <a:gd name="connsiteX6" fmla="*/ 884308 w 1610791"/>
              <a:gd name="connsiteY6" fmla="*/ 111775 h 761299"/>
              <a:gd name="connsiteX7" fmla="*/ 966733 w 1610791"/>
              <a:gd name="connsiteY7" fmla="*/ 21623 h 761299"/>
              <a:gd name="connsiteX8" fmla="*/ 1044006 w 1610791"/>
              <a:gd name="connsiteY8" fmla="*/ 101472 h 761299"/>
              <a:gd name="connsiteX9" fmla="*/ 1479426 w 1610791"/>
              <a:gd name="connsiteY9" fmla="*/ 103214 h 761299"/>
              <a:gd name="connsiteX10" fmla="*/ 1610791 w 1610791"/>
              <a:gd name="connsiteY10" fmla="*/ 688785 h 761299"/>
              <a:gd name="connsiteX11" fmla="*/ 1445828 w 1610791"/>
              <a:gd name="connsiteY11" fmla="*/ 681021 h 761299"/>
              <a:gd name="connsiteX12" fmla="*/ 1054310 w 1610791"/>
              <a:gd name="connsiteY12" fmla="*/ 760870 h 761299"/>
              <a:gd name="connsiteX13" fmla="*/ 729762 w 1610791"/>
              <a:gd name="connsiteY13" fmla="*/ 572839 h 761299"/>
              <a:gd name="connsiteX14" fmla="*/ 611277 w 1610791"/>
              <a:gd name="connsiteY14" fmla="*/ 634658 h 761299"/>
              <a:gd name="connsiteX15" fmla="*/ 472185 w 1610791"/>
              <a:gd name="connsiteY15" fmla="*/ 552233 h 761299"/>
              <a:gd name="connsiteX16" fmla="*/ 358851 w 1610791"/>
              <a:gd name="connsiteY16" fmla="*/ 413141 h 761299"/>
              <a:gd name="connsiteX17" fmla="*/ 186274 w 1610791"/>
              <a:gd name="connsiteY17" fmla="*/ 472384 h 761299"/>
              <a:gd name="connsiteX18" fmla="*/ 1084 w 1610791"/>
              <a:gd name="connsiteY18" fmla="*/ 408025 h 761299"/>
              <a:gd name="connsiteX19" fmla="*/ 16272 w 1610791"/>
              <a:gd name="connsiteY19" fmla="*/ 240564 h 761299"/>
              <a:gd name="connsiteX20" fmla="*/ 168243 w 1610791"/>
              <a:gd name="connsiteY20" fmla="*/ 204503 h 761299"/>
              <a:gd name="connsiteX21" fmla="*/ 305025 w 1610791"/>
              <a:gd name="connsiteY21" fmla="*/ 5334 h 761299"/>
              <a:gd name="connsiteX0" fmla="*/ 305025 w 1610791"/>
              <a:gd name="connsiteY0" fmla="*/ 5334 h 761299"/>
              <a:gd name="connsiteX1" fmla="*/ 582942 w 1610791"/>
              <a:gd name="connsiteY1" fmla="*/ 3593 h 761299"/>
              <a:gd name="connsiteX2" fmla="*/ 639609 w 1610791"/>
              <a:gd name="connsiteY2" fmla="*/ 78290 h 761299"/>
              <a:gd name="connsiteX3" fmla="*/ 629306 w 1610791"/>
              <a:gd name="connsiteY3" fmla="*/ 204503 h 761299"/>
              <a:gd name="connsiteX4" fmla="*/ 711731 w 1610791"/>
              <a:gd name="connsiteY4" fmla="*/ 222533 h 761299"/>
              <a:gd name="connsiteX5" fmla="*/ 791580 w 1610791"/>
              <a:gd name="connsiteY5" fmla="*/ 57684 h 761299"/>
              <a:gd name="connsiteX6" fmla="*/ 884308 w 1610791"/>
              <a:gd name="connsiteY6" fmla="*/ 111775 h 761299"/>
              <a:gd name="connsiteX7" fmla="*/ 966733 w 1610791"/>
              <a:gd name="connsiteY7" fmla="*/ 21623 h 761299"/>
              <a:gd name="connsiteX8" fmla="*/ 1044006 w 1610791"/>
              <a:gd name="connsiteY8" fmla="*/ 101472 h 761299"/>
              <a:gd name="connsiteX9" fmla="*/ 1172795 w 1610791"/>
              <a:gd name="connsiteY9" fmla="*/ 145260 h 761299"/>
              <a:gd name="connsiteX10" fmla="*/ 1479426 w 1610791"/>
              <a:gd name="connsiteY10" fmla="*/ 103214 h 761299"/>
              <a:gd name="connsiteX11" fmla="*/ 1610791 w 1610791"/>
              <a:gd name="connsiteY11" fmla="*/ 688785 h 761299"/>
              <a:gd name="connsiteX12" fmla="*/ 1445828 w 1610791"/>
              <a:gd name="connsiteY12" fmla="*/ 681021 h 761299"/>
              <a:gd name="connsiteX13" fmla="*/ 1054310 w 1610791"/>
              <a:gd name="connsiteY13" fmla="*/ 760870 h 761299"/>
              <a:gd name="connsiteX14" fmla="*/ 729762 w 1610791"/>
              <a:gd name="connsiteY14" fmla="*/ 572839 h 761299"/>
              <a:gd name="connsiteX15" fmla="*/ 611277 w 1610791"/>
              <a:gd name="connsiteY15" fmla="*/ 634658 h 761299"/>
              <a:gd name="connsiteX16" fmla="*/ 472185 w 1610791"/>
              <a:gd name="connsiteY16" fmla="*/ 552233 h 761299"/>
              <a:gd name="connsiteX17" fmla="*/ 358851 w 1610791"/>
              <a:gd name="connsiteY17" fmla="*/ 413141 h 761299"/>
              <a:gd name="connsiteX18" fmla="*/ 186274 w 1610791"/>
              <a:gd name="connsiteY18" fmla="*/ 472384 h 761299"/>
              <a:gd name="connsiteX19" fmla="*/ 1084 w 1610791"/>
              <a:gd name="connsiteY19" fmla="*/ 408025 h 761299"/>
              <a:gd name="connsiteX20" fmla="*/ 16272 w 1610791"/>
              <a:gd name="connsiteY20" fmla="*/ 240564 h 761299"/>
              <a:gd name="connsiteX21" fmla="*/ 168243 w 1610791"/>
              <a:gd name="connsiteY21" fmla="*/ 204503 h 761299"/>
              <a:gd name="connsiteX22" fmla="*/ 305025 w 1610791"/>
              <a:gd name="connsiteY22" fmla="*/ 5334 h 761299"/>
              <a:gd name="connsiteX0" fmla="*/ 305025 w 1610791"/>
              <a:gd name="connsiteY0" fmla="*/ 5334 h 761299"/>
              <a:gd name="connsiteX1" fmla="*/ 582942 w 1610791"/>
              <a:gd name="connsiteY1" fmla="*/ 3593 h 761299"/>
              <a:gd name="connsiteX2" fmla="*/ 639609 w 1610791"/>
              <a:gd name="connsiteY2" fmla="*/ 78290 h 761299"/>
              <a:gd name="connsiteX3" fmla="*/ 629306 w 1610791"/>
              <a:gd name="connsiteY3" fmla="*/ 204503 h 761299"/>
              <a:gd name="connsiteX4" fmla="*/ 711731 w 1610791"/>
              <a:gd name="connsiteY4" fmla="*/ 222533 h 761299"/>
              <a:gd name="connsiteX5" fmla="*/ 791580 w 1610791"/>
              <a:gd name="connsiteY5" fmla="*/ 57684 h 761299"/>
              <a:gd name="connsiteX6" fmla="*/ 884308 w 1610791"/>
              <a:gd name="connsiteY6" fmla="*/ 111775 h 761299"/>
              <a:gd name="connsiteX7" fmla="*/ 966733 w 1610791"/>
              <a:gd name="connsiteY7" fmla="*/ 21623 h 761299"/>
              <a:gd name="connsiteX8" fmla="*/ 1044006 w 1610791"/>
              <a:gd name="connsiteY8" fmla="*/ 101472 h 761299"/>
              <a:gd name="connsiteX9" fmla="*/ 1172795 w 1610791"/>
              <a:gd name="connsiteY9" fmla="*/ 145260 h 761299"/>
              <a:gd name="connsiteX10" fmla="*/ 1309425 w 1610791"/>
              <a:gd name="connsiteY10" fmla="*/ 185639 h 761299"/>
              <a:gd name="connsiteX11" fmla="*/ 1610791 w 1610791"/>
              <a:gd name="connsiteY11" fmla="*/ 688785 h 761299"/>
              <a:gd name="connsiteX12" fmla="*/ 1445828 w 1610791"/>
              <a:gd name="connsiteY12" fmla="*/ 681021 h 761299"/>
              <a:gd name="connsiteX13" fmla="*/ 1054310 w 1610791"/>
              <a:gd name="connsiteY13" fmla="*/ 760870 h 761299"/>
              <a:gd name="connsiteX14" fmla="*/ 729762 w 1610791"/>
              <a:gd name="connsiteY14" fmla="*/ 572839 h 761299"/>
              <a:gd name="connsiteX15" fmla="*/ 611277 w 1610791"/>
              <a:gd name="connsiteY15" fmla="*/ 634658 h 761299"/>
              <a:gd name="connsiteX16" fmla="*/ 472185 w 1610791"/>
              <a:gd name="connsiteY16" fmla="*/ 552233 h 761299"/>
              <a:gd name="connsiteX17" fmla="*/ 358851 w 1610791"/>
              <a:gd name="connsiteY17" fmla="*/ 413141 h 761299"/>
              <a:gd name="connsiteX18" fmla="*/ 186274 w 1610791"/>
              <a:gd name="connsiteY18" fmla="*/ 472384 h 761299"/>
              <a:gd name="connsiteX19" fmla="*/ 1084 w 1610791"/>
              <a:gd name="connsiteY19" fmla="*/ 408025 h 761299"/>
              <a:gd name="connsiteX20" fmla="*/ 16272 w 1610791"/>
              <a:gd name="connsiteY20" fmla="*/ 240564 h 761299"/>
              <a:gd name="connsiteX21" fmla="*/ 168243 w 1610791"/>
              <a:gd name="connsiteY21" fmla="*/ 204503 h 761299"/>
              <a:gd name="connsiteX22" fmla="*/ 305025 w 1610791"/>
              <a:gd name="connsiteY22" fmla="*/ 5334 h 761299"/>
              <a:gd name="connsiteX0" fmla="*/ 305025 w 1610791"/>
              <a:gd name="connsiteY0" fmla="*/ 5334 h 761299"/>
              <a:gd name="connsiteX1" fmla="*/ 582942 w 1610791"/>
              <a:gd name="connsiteY1" fmla="*/ 3593 h 761299"/>
              <a:gd name="connsiteX2" fmla="*/ 639609 w 1610791"/>
              <a:gd name="connsiteY2" fmla="*/ 78290 h 761299"/>
              <a:gd name="connsiteX3" fmla="*/ 629306 w 1610791"/>
              <a:gd name="connsiteY3" fmla="*/ 204503 h 761299"/>
              <a:gd name="connsiteX4" fmla="*/ 711731 w 1610791"/>
              <a:gd name="connsiteY4" fmla="*/ 222533 h 761299"/>
              <a:gd name="connsiteX5" fmla="*/ 791580 w 1610791"/>
              <a:gd name="connsiteY5" fmla="*/ 57684 h 761299"/>
              <a:gd name="connsiteX6" fmla="*/ 884308 w 1610791"/>
              <a:gd name="connsiteY6" fmla="*/ 111775 h 761299"/>
              <a:gd name="connsiteX7" fmla="*/ 966733 w 1610791"/>
              <a:gd name="connsiteY7" fmla="*/ 21623 h 761299"/>
              <a:gd name="connsiteX8" fmla="*/ 1044006 w 1610791"/>
              <a:gd name="connsiteY8" fmla="*/ 101472 h 761299"/>
              <a:gd name="connsiteX9" fmla="*/ 1172795 w 1610791"/>
              <a:gd name="connsiteY9" fmla="*/ 145260 h 761299"/>
              <a:gd name="connsiteX10" fmla="*/ 1309425 w 1610791"/>
              <a:gd name="connsiteY10" fmla="*/ 185639 h 761299"/>
              <a:gd name="connsiteX11" fmla="*/ 1327341 w 1610791"/>
              <a:gd name="connsiteY11" fmla="*/ 320413 h 761299"/>
              <a:gd name="connsiteX12" fmla="*/ 1610791 w 1610791"/>
              <a:gd name="connsiteY12" fmla="*/ 688785 h 761299"/>
              <a:gd name="connsiteX13" fmla="*/ 1445828 w 1610791"/>
              <a:gd name="connsiteY13" fmla="*/ 681021 h 761299"/>
              <a:gd name="connsiteX14" fmla="*/ 1054310 w 1610791"/>
              <a:gd name="connsiteY14" fmla="*/ 760870 h 761299"/>
              <a:gd name="connsiteX15" fmla="*/ 729762 w 1610791"/>
              <a:gd name="connsiteY15" fmla="*/ 572839 h 761299"/>
              <a:gd name="connsiteX16" fmla="*/ 611277 w 1610791"/>
              <a:gd name="connsiteY16" fmla="*/ 634658 h 761299"/>
              <a:gd name="connsiteX17" fmla="*/ 472185 w 1610791"/>
              <a:gd name="connsiteY17" fmla="*/ 552233 h 761299"/>
              <a:gd name="connsiteX18" fmla="*/ 358851 w 1610791"/>
              <a:gd name="connsiteY18" fmla="*/ 413141 h 761299"/>
              <a:gd name="connsiteX19" fmla="*/ 186274 w 1610791"/>
              <a:gd name="connsiteY19" fmla="*/ 472384 h 761299"/>
              <a:gd name="connsiteX20" fmla="*/ 1084 w 1610791"/>
              <a:gd name="connsiteY20" fmla="*/ 408025 h 761299"/>
              <a:gd name="connsiteX21" fmla="*/ 16272 w 1610791"/>
              <a:gd name="connsiteY21" fmla="*/ 240564 h 761299"/>
              <a:gd name="connsiteX22" fmla="*/ 168243 w 1610791"/>
              <a:gd name="connsiteY22" fmla="*/ 204503 h 761299"/>
              <a:gd name="connsiteX23" fmla="*/ 305025 w 1610791"/>
              <a:gd name="connsiteY23" fmla="*/ 5334 h 761299"/>
              <a:gd name="connsiteX0" fmla="*/ 305025 w 1610791"/>
              <a:gd name="connsiteY0" fmla="*/ 5334 h 761299"/>
              <a:gd name="connsiteX1" fmla="*/ 582942 w 1610791"/>
              <a:gd name="connsiteY1" fmla="*/ 3593 h 761299"/>
              <a:gd name="connsiteX2" fmla="*/ 639609 w 1610791"/>
              <a:gd name="connsiteY2" fmla="*/ 78290 h 761299"/>
              <a:gd name="connsiteX3" fmla="*/ 629306 w 1610791"/>
              <a:gd name="connsiteY3" fmla="*/ 204503 h 761299"/>
              <a:gd name="connsiteX4" fmla="*/ 711731 w 1610791"/>
              <a:gd name="connsiteY4" fmla="*/ 222533 h 761299"/>
              <a:gd name="connsiteX5" fmla="*/ 791580 w 1610791"/>
              <a:gd name="connsiteY5" fmla="*/ 57684 h 761299"/>
              <a:gd name="connsiteX6" fmla="*/ 884308 w 1610791"/>
              <a:gd name="connsiteY6" fmla="*/ 111775 h 761299"/>
              <a:gd name="connsiteX7" fmla="*/ 966733 w 1610791"/>
              <a:gd name="connsiteY7" fmla="*/ 21623 h 761299"/>
              <a:gd name="connsiteX8" fmla="*/ 1044006 w 1610791"/>
              <a:gd name="connsiteY8" fmla="*/ 101472 h 761299"/>
              <a:gd name="connsiteX9" fmla="*/ 1172795 w 1610791"/>
              <a:gd name="connsiteY9" fmla="*/ 145260 h 761299"/>
              <a:gd name="connsiteX10" fmla="*/ 1309425 w 1610791"/>
              <a:gd name="connsiteY10" fmla="*/ 185639 h 761299"/>
              <a:gd name="connsiteX11" fmla="*/ 1327341 w 1610791"/>
              <a:gd name="connsiteY11" fmla="*/ 320413 h 761299"/>
              <a:gd name="connsiteX12" fmla="*/ 1476736 w 1610791"/>
              <a:gd name="connsiteY12" fmla="*/ 304958 h 761299"/>
              <a:gd name="connsiteX13" fmla="*/ 1610791 w 1610791"/>
              <a:gd name="connsiteY13" fmla="*/ 688785 h 761299"/>
              <a:gd name="connsiteX14" fmla="*/ 1445828 w 1610791"/>
              <a:gd name="connsiteY14" fmla="*/ 681021 h 761299"/>
              <a:gd name="connsiteX15" fmla="*/ 1054310 w 1610791"/>
              <a:gd name="connsiteY15" fmla="*/ 760870 h 761299"/>
              <a:gd name="connsiteX16" fmla="*/ 729762 w 1610791"/>
              <a:gd name="connsiteY16" fmla="*/ 572839 h 761299"/>
              <a:gd name="connsiteX17" fmla="*/ 611277 w 1610791"/>
              <a:gd name="connsiteY17" fmla="*/ 634658 h 761299"/>
              <a:gd name="connsiteX18" fmla="*/ 472185 w 1610791"/>
              <a:gd name="connsiteY18" fmla="*/ 552233 h 761299"/>
              <a:gd name="connsiteX19" fmla="*/ 358851 w 1610791"/>
              <a:gd name="connsiteY19" fmla="*/ 413141 h 761299"/>
              <a:gd name="connsiteX20" fmla="*/ 186274 w 1610791"/>
              <a:gd name="connsiteY20" fmla="*/ 472384 h 761299"/>
              <a:gd name="connsiteX21" fmla="*/ 1084 w 1610791"/>
              <a:gd name="connsiteY21" fmla="*/ 408025 h 761299"/>
              <a:gd name="connsiteX22" fmla="*/ 16272 w 1610791"/>
              <a:gd name="connsiteY22" fmla="*/ 240564 h 761299"/>
              <a:gd name="connsiteX23" fmla="*/ 168243 w 1610791"/>
              <a:gd name="connsiteY23" fmla="*/ 204503 h 761299"/>
              <a:gd name="connsiteX24" fmla="*/ 305025 w 1610791"/>
              <a:gd name="connsiteY24" fmla="*/ 5334 h 761299"/>
              <a:gd name="connsiteX0" fmla="*/ 305025 w 1610791"/>
              <a:gd name="connsiteY0" fmla="*/ 5334 h 761299"/>
              <a:gd name="connsiteX1" fmla="*/ 582942 w 1610791"/>
              <a:gd name="connsiteY1" fmla="*/ 3593 h 761299"/>
              <a:gd name="connsiteX2" fmla="*/ 639609 w 1610791"/>
              <a:gd name="connsiteY2" fmla="*/ 78290 h 761299"/>
              <a:gd name="connsiteX3" fmla="*/ 629306 w 1610791"/>
              <a:gd name="connsiteY3" fmla="*/ 204503 h 761299"/>
              <a:gd name="connsiteX4" fmla="*/ 711731 w 1610791"/>
              <a:gd name="connsiteY4" fmla="*/ 222533 h 761299"/>
              <a:gd name="connsiteX5" fmla="*/ 791580 w 1610791"/>
              <a:gd name="connsiteY5" fmla="*/ 57684 h 761299"/>
              <a:gd name="connsiteX6" fmla="*/ 884308 w 1610791"/>
              <a:gd name="connsiteY6" fmla="*/ 111775 h 761299"/>
              <a:gd name="connsiteX7" fmla="*/ 966733 w 1610791"/>
              <a:gd name="connsiteY7" fmla="*/ 21623 h 761299"/>
              <a:gd name="connsiteX8" fmla="*/ 1044006 w 1610791"/>
              <a:gd name="connsiteY8" fmla="*/ 101472 h 761299"/>
              <a:gd name="connsiteX9" fmla="*/ 1172795 w 1610791"/>
              <a:gd name="connsiteY9" fmla="*/ 145260 h 761299"/>
              <a:gd name="connsiteX10" fmla="*/ 1309425 w 1610791"/>
              <a:gd name="connsiteY10" fmla="*/ 185639 h 761299"/>
              <a:gd name="connsiteX11" fmla="*/ 1327341 w 1610791"/>
              <a:gd name="connsiteY11" fmla="*/ 320413 h 761299"/>
              <a:gd name="connsiteX12" fmla="*/ 1476736 w 1610791"/>
              <a:gd name="connsiteY12" fmla="*/ 304958 h 761299"/>
              <a:gd name="connsiteX13" fmla="*/ 1463857 w 1610791"/>
              <a:gd name="connsiteY13" fmla="*/ 449202 h 761299"/>
              <a:gd name="connsiteX14" fmla="*/ 1610791 w 1610791"/>
              <a:gd name="connsiteY14" fmla="*/ 688785 h 761299"/>
              <a:gd name="connsiteX15" fmla="*/ 1445828 w 1610791"/>
              <a:gd name="connsiteY15" fmla="*/ 681021 h 761299"/>
              <a:gd name="connsiteX16" fmla="*/ 1054310 w 1610791"/>
              <a:gd name="connsiteY16" fmla="*/ 760870 h 761299"/>
              <a:gd name="connsiteX17" fmla="*/ 729762 w 1610791"/>
              <a:gd name="connsiteY17" fmla="*/ 572839 h 761299"/>
              <a:gd name="connsiteX18" fmla="*/ 611277 w 1610791"/>
              <a:gd name="connsiteY18" fmla="*/ 634658 h 761299"/>
              <a:gd name="connsiteX19" fmla="*/ 472185 w 1610791"/>
              <a:gd name="connsiteY19" fmla="*/ 552233 h 761299"/>
              <a:gd name="connsiteX20" fmla="*/ 358851 w 1610791"/>
              <a:gd name="connsiteY20" fmla="*/ 413141 h 761299"/>
              <a:gd name="connsiteX21" fmla="*/ 186274 w 1610791"/>
              <a:gd name="connsiteY21" fmla="*/ 472384 h 761299"/>
              <a:gd name="connsiteX22" fmla="*/ 1084 w 1610791"/>
              <a:gd name="connsiteY22" fmla="*/ 408025 h 761299"/>
              <a:gd name="connsiteX23" fmla="*/ 16272 w 1610791"/>
              <a:gd name="connsiteY23" fmla="*/ 240564 h 761299"/>
              <a:gd name="connsiteX24" fmla="*/ 168243 w 1610791"/>
              <a:gd name="connsiteY24" fmla="*/ 204503 h 761299"/>
              <a:gd name="connsiteX25" fmla="*/ 305025 w 1610791"/>
              <a:gd name="connsiteY25" fmla="*/ 5334 h 761299"/>
              <a:gd name="connsiteX0" fmla="*/ 305025 w 1610791"/>
              <a:gd name="connsiteY0" fmla="*/ 5334 h 761299"/>
              <a:gd name="connsiteX1" fmla="*/ 582942 w 1610791"/>
              <a:gd name="connsiteY1" fmla="*/ 3593 h 761299"/>
              <a:gd name="connsiteX2" fmla="*/ 639609 w 1610791"/>
              <a:gd name="connsiteY2" fmla="*/ 78290 h 761299"/>
              <a:gd name="connsiteX3" fmla="*/ 629306 w 1610791"/>
              <a:gd name="connsiteY3" fmla="*/ 204503 h 761299"/>
              <a:gd name="connsiteX4" fmla="*/ 711731 w 1610791"/>
              <a:gd name="connsiteY4" fmla="*/ 222533 h 761299"/>
              <a:gd name="connsiteX5" fmla="*/ 791580 w 1610791"/>
              <a:gd name="connsiteY5" fmla="*/ 57684 h 761299"/>
              <a:gd name="connsiteX6" fmla="*/ 884308 w 1610791"/>
              <a:gd name="connsiteY6" fmla="*/ 111775 h 761299"/>
              <a:gd name="connsiteX7" fmla="*/ 966733 w 1610791"/>
              <a:gd name="connsiteY7" fmla="*/ 21623 h 761299"/>
              <a:gd name="connsiteX8" fmla="*/ 1044006 w 1610791"/>
              <a:gd name="connsiteY8" fmla="*/ 101472 h 761299"/>
              <a:gd name="connsiteX9" fmla="*/ 1172795 w 1610791"/>
              <a:gd name="connsiteY9" fmla="*/ 145260 h 761299"/>
              <a:gd name="connsiteX10" fmla="*/ 1309425 w 1610791"/>
              <a:gd name="connsiteY10" fmla="*/ 185639 h 761299"/>
              <a:gd name="connsiteX11" fmla="*/ 1327341 w 1610791"/>
              <a:gd name="connsiteY11" fmla="*/ 320413 h 761299"/>
              <a:gd name="connsiteX12" fmla="*/ 1476736 w 1610791"/>
              <a:gd name="connsiteY12" fmla="*/ 304958 h 761299"/>
              <a:gd name="connsiteX13" fmla="*/ 1463857 w 1610791"/>
              <a:gd name="connsiteY13" fmla="*/ 449202 h 761299"/>
              <a:gd name="connsiteX14" fmla="*/ 1502494 w 1610791"/>
              <a:gd name="connsiteY14" fmla="*/ 598596 h 761299"/>
              <a:gd name="connsiteX15" fmla="*/ 1610791 w 1610791"/>
              <a:gd name="connsiteY15" fmla="*/ 688785 h 761299"/>
              <a:gd name="connsiteX16" fmla="*/ 1445828 w 1610791"/>
              <a:gd name="connsiteY16" fmla="*/ 681021 h 761299"/>
              <a:gd name="connsiteX17" fmla="*/ 1054310 w 1610791"/>
              <a:gd name="connsiteY17" fmla="*/ 760870 h 761299"/>
              <a:gd name="connsiteX18" fmla="*/ 729762 w 1610791"/>
              <a:gd name="connsiteY18" fmla="*/ 572839 h 761299"/>
              <a:gd name="connsiteX19" fmla="*/ 611277 w 1610791"/>
              <a:gd name="connsiteY19" fmla="*/ 634658 h 761299"/>
              <a:gd name="connsiteX20" fmla="*/ 472185 w 1610791"/>
              <a:gd name="connsiteY20" fmla="*/ 552233 h 761299"/>
              <a:gd name="connsiteX21" fmla="*/ 358851 w 1610791"/>
              <a:gd name="connsiteY21" fmla="*/ 413141 h 761299"/>
              <a:gd name="connsiteX22" fmla="*/ 186274 w 1610791"/>
              <a:gd name="connsiteY22" fmla="*/ 472384 h 761299"/>
              <a:gd name="connsiteX23" fmla="*/ 1084 w 1610791"/>
              <a:gd name="connsiteY23" fmla="*/ 408025 h 761299"/>
              <a:gd name="connsiteX24" fmla="*/ 16272 w 1610791"/>
              <a:gd name="connsiteY24" fmla="*/ 240564 h 761299"/>
              <a:gd name="connsiteX25" fmla="*/ 168243 w 1610791"/>
              <a:gd name="connsiteY25" fmla="*/ 204503 h 761299"/>
              <a:gd name="connsiteX26" fmla="*/ 305025 w 1610791"/>
              <a:gd name="connsiteY26" fmla="*/ 5334 h 761299"/>
              <a:gd name="connsiteX0" fmla="*/ 305025 w 1610791"/>
              <a:gd name="connsiteY0" fmla="*/ 5334 h 761358"/>
              <a:gd name="connsiteX1" fmla="*/ 582942 w 1610791"/>
              <a:gd name="connsiteY1" fmla="*/ 3593 h 761358"/>
              <a:gd name="connsiteX2" fmla="*/ 639609 w 1610791"/>
              <a:gd name="connsiteY2" fmla="*/ 78290 h 761358"/>
              <a:gd name="connsiteX3" fmla="*/ 629306 w 1610791"/>
              <a:gd name="connsiteY3" fmla="*/ 204503 h 761358"/>
              <a:gd name="connsiteX4" fmla="*/ 711731 w 1610791"/>
              <a:gd name="connsiteY4" fmla="*/ 222533 h 761358"/>
              <a:gd name="connsiteX5" fmla="*/ 791580 w 1610791"/>
              <a:gd name="connsiteY5" fmla="*/ 57684 h 761358"/>
              <a:gd name="connsiteX6" fmla="*/ 884308 w 1610791"/>
              <a:gd name="connsiteY6" fmla="*/ 111775 h 761358"/>
              <a:gd name="connsiteX7" fmla="*/ 966733 w 1610791"/>
              <a:gd name="connsiteY7" fmla="*/ 21623 h 761358"/>
              <a:gd name="connsiteX8" fmla="*/ 1044006 w 1610791"/>
              <a:gd name="connsiteY8" fmla="*/ 101472 h 761358"/>
              <a:gd name="connsiteX9" fmla="*/ 1172795 w 1610791"/>
              <a:gd name="connsiteY9" fmla="*/ 145260 h 761358"/>
              <a:gd name="connsiteX10" fmla="*/ 1309425 w 1610791"/>
              <a:gd name="connsiteY10" fmla="*/ 185639 h 761358"/>
              <a:gd name="connsiteX11" fmla="*/ 1327341 w 1610791"/>
              <a:gd name="connsiteY11" fmla="*/ 320413 h 761358"/>
              <a:gd name="connsiteX12" fmla="*/ 1476736 w 1610791"/>
              <a:gd name="connsiteY12" fmla="*/ 304958 h 761358"/>
              <a:gd name="connsiteX13" fmla="*/ 1463857 w 1610791"/>
              <a:gd name="connsiteY13" fmla="*/ 449202 h 761358"/>
              <a:gd name="connsiteX14" fmla="*/ 1502494 w 1610791"/>
              <a:gd name="connsiteY14" fmla="*/ 598596 h 761358"/>
              <a:gd name="connsiteX15" fmla="*/ 1610791 w 1610791"/>
              <a:gd name="connsiteY15" fmla="*/ 688785 h 761358"/>
              <a:gd name="connsiteX16" fmla="*/ 1445828 w 1610791"/>
              <a:gd name="connsiteY16" fmla="*/ 681021 h 761358"/>
              <a:gd name="connsiteX17" fmla="*/ 1054310 w 1610791"/>
              <a:gd name="connsiteY17" fmla="*/ 760870 h 761358"/>
              <a:gd name="connsiteX18" fmla="*/ 746783 w 1610791"/>
              <a:gd name="connsiteY18" fmla="*/ 599168 h 761358"/>
              <a:gd name="connsiteX19" fmla="*/ 611277 w 1610791"/>
              <a:gd name="connsiteY19" fmla="*/ 634658 h 761358"/>
              <a:gd name="connsiteX20" fmla="*/ 472185 w 1610791"/>
              <a:gd name="connsiteY20" fmla="*/ 552233 h 761358"/>
              <a:gd name="connsiteX21" fmla="*/ 358851 w 1610791"/>
              <a:gd name="connsiteY21" fmla="*/ 413141 h 761358"/>
              <a:gd name="connsiteX22" fmla="*/ 186274 w 1610791"/>
              <a:gd name="connsiteY22" fmla="*/ 472384 h 761358"/>
              <a:gd name="connsiteX23" fmla="*/ 1084 w 1610791"/>
              <a:gd name="connsiteY23" fmla="*/ 408025 h 761358"/>
              <a:gd name="connsiteX24" fmla="*/ 16272 w 1610791"/>
              <a:gd name="connsiteY24" fmla="*/ 240564 h 761358"/>
              <a:gd name="connsiteX25" fmla="*/ 168243 w 1610791"/>
              <a:gd name="connsiteY25" fmla="*/ 204503 h 761358"/>
              <a:gd name="connsiteX26" fmla="*/ 305025 w 1610791"/>
              <a:gd name="connsiteY26" fmla="*/ 5334 h 761358"/>
              <a:gd name="connsiteX0" fmla="*/ 305025 w 1610791"/>
              <a:gd name="connsiteY0" fmla="*/ 5334 h 761358"/>
              <a:gd name="connsiteX1" fmla="*/ 582942 w 1610791"/>
              <a:gd name="connsiteY1" fmla="*/ 3593 h 761358"/>
              <a:gd name="connsiteX2" fmla="*/ 639609 w 1610791"/>
              <a:gd name="connsiteY2" fmla="*/ 78290 h 761358"/>
              <a:gd name="connsiteX3" fmla="*/ 629306 w 1610791"/>
              <a:gd name="connsiteY3" fmla="*/ 204503 h 761358"/>
              <a:gd name="connsiteX4" fmla="*/ 711731 w 1610791"/>
              <a:gd name="connsiteY4" fmla="*/ 222533 h 761358"/>
              <a:gd name="connsiteX5" fmla="*/ 791580 w 1610791"/>
              <a:gd name="connsiteY5" fmla="*/ 57684 h 761358"/>
              <a:gd name="connsiteX6" fmla="*/ 884308 w 1610791"/>
              <a:gd name="connsiteY6" fmla="*/ 111775 h 761358"/>
              <a:gd name="connsiteX7" fmla="*/ 966733 w 1610791"/>
              <a:gd name="connsiteY7" fmla="*/ 21623 h 761358"/>
              <a:gd name="connsiteX8" fmla="*/ 1044006 w 1610791"/>
              <a:gd name="connsiteY8" fmla="*/ 101472 h 761358"/>
              <a:gd name="connsiteX9" fmla="*/ 1172795 w 1610791"/>
              <a:gd name="connsiteY9" fmla="*/ 145260 h 761358"/>
              <a:gd name="connsiteX10" fmla="*/ 1309425 w 1610791"/>
              <a:gd name="connsiteY10" fmla="*/ 185639 h 761358"/>
              <a:gd name="connsiteX11" fmla="*/ 1327341 w 1610791"/>
              <a:gd name="connsiteY11" fmla="*/ 320413 h 761358"/>
              <a:gd name="connsiteX12" fmla="*/ 1476736 w 1610791"/>
              <a:gd name="connsiteY12" fmla="*/ 304958 h 761358"/>
              <a:gd name="connsiteX13" fmla="*/ 1463857 w 1610791"/>
              <a:gd name="connsiteY13" fmla="*/ 449202 h 761358"/>
              <a:gd name="connsiteX14" fmla="*/ 1502494 w 1610791"/>
              <a:gd name="connsiteY14" fmla="*/ 598596 h 761358"/>
              <a:gd name="connsiteX15" fmla="*/ 1610791 w 1610791"/>
              <a:gd name="connsiteY15" fmla="*/ 688785 h 761358"/>
              <a:gd name="connsiteX16" fmla="*/ 1445828 w 1610791"/>
              <a:gd name="connsiteY16" fmla="*/ 681021 h 761358"/>
              <a:gd name="connsiteX17" fmla="*/ 1054310 w 1610791"/>
              <a:gd name="connsiteY17" fmla="*/ 760870 h 761358"/>
              <a:gd name="connsiteX18" fmla="*/ 746783 w 1610791"/>
              <a:gd name="connsiteY18" fmla="*/ 599168 h 761358"/>
              <a:gd name="connsiteX19" fmla="*/ 611277 w 1610791"/>
              <a:gd name="connsiteY19" fmla="*/ 634658 h 761358"/>
              <a:gd name="connsiteX20" fmla="*/ 472185 w 1610791"/>
              <a:gd name="connsiteY20" fmla="*/ 552233 h 761358"/>
              <a:gd name="connsiteX21" fmla="*/ 358851 w 1610791"/>
              <a:gd name="connsiteY21" fmla="*/ 474577 h 761358"/>
              <a:gd name="connsiteX22" fmla="*/ 186274 w 1610791"/>
              <a:gd name="connsiteY22" fmla="*/ 472384 h 761358"/>
              <a:gd name="connsiteX23" fmla="*/ 1084 w 1610791"/>
              <a:gd name="connsiteY23" fmla="*/ 408025 h 761358"/>
              <a:gd name="connsiteX24" fmla="*/ 16272 w 1610791"/>
              <a:gd name="connsiteY24" fmla="*/ 240564 h 761358"/>
              <a:gd name="connsiteX25" fmla="*/ 168243 w 1610791"/>
              <a:gd name="connsiteY25" fmla="*/ 204503 h 761358"/>
              <a:gd name="connsiteX26" fmla="*/ 305025 w 1610791"/>
              <a:gd name="connsiteY26" fmla="*/ 5334 h 761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610791" h="761358">
                <a:moveTo>
                  <a:pt x="305025" y="5334"/>
                </a:moveTo>
                <a:cubicBezTo>
                  <a:pt x="402816" y="-12418"/>
                  <a:pt x="485151" y="21345"/>
                  <a:pt x="582942" y="3593"/>
                </a:cubicBezTo>
                <a:cubicBezTo>
                  <a:pt x="629306" y="-8427"/>
                  <a:pt x="593245" y="90310"/>
                  <a:pt x="639609" y="78290"/>
                </a:cubicBezTo>
                <a:cubicBezTo>
                  <a:pt x="667943" y="68845"/>
                  <a:pt x="600972" y="213948"/>
                  <a:pt x="629306" y="204503"/>
                </a:cubicBezTo>
                <a:cubicBezTo>
                  <a:pt x="637033" y="217811"/>
                  <a:pt x="684685" y="247003"/>
                  <a:pt x="711731" y="222533"/>
                </a:cubicBezTo>
                <a:cubicBezTo>
                  <a:pt x="738777" y="198063"/>
                  <a:pt x="767539" y="86447"/>
                  <a:pt x="791580" y="57684"/>
                </a:cubicBezTo>
                <a:cubicBezTo>
                  <a:pt x="815621" y="28921"/>
                  <a:pt x="855116" y="117785"/>
                  <a:pt x="884308" y="111775"/>
                </a:cubicBezTo>
                <a:cubicBezTo>
                  <a:pt x="913500" y="105765"/>
                  <a:pt x="940117" y="34502"/>
                  <a:pt x="966733" y="21623"/>
                </a:cubicBezTo>
                <a:cubicBezTo>
                  <a:pt x="992491" y="25916"/>
                  <a:pt x="1018248" y="97179"/>
                  <a:pt x="1044006" y="101472"/>
                </a:cubicBezTo>
                <a:cubicBezTo>
                  <a:pt x="1100673" y="100613"/>
                  <a:pt x="1116128" y="146119"/>
                  <a:pt x="1172795" y="145260"/>
                </a:cubicBezTo>
                <a:lnTo>
                  <a:pt x="1309425" y="185639"/>
                </a:lnTo>
                <a:cubicBezTo>
                  <a:pt x="1329135" y="219402"/>
                  <a:pt x="1307631" y="286650"/>
                  <a:pt x="1327341" y="320413"/>
                </a:cubicBezTo>
                <a:cubicBezTo>
                  <a:pt x="1341079" y="337585"/>
                  <a:pt x="1462998" y="287786"/>
                  <a:pt x="1476736" y="304958"/>
                </a:cubicBezTo>
                <a:cubicBezTo>
                  <a:pt x="1496484" y="359049"/>
                  <a:pt x="1444109" y="395111"/>
                  <a:pt x="1463857" y="449202"/>
                </a:cubicBezTo>
                <a:cubicBezTo>
                  <a:pt x="1488756" y="492131"/>
                  <a:pt x="1477595" y="555667"/>
                  <a:pt x="1502494" y="598596"/>
                </a:cubicBezTo>
                <a:lnTo>
                  <a:pt x="1610791" y="688785"/>
                </a:lnTo>
                <a:cubicBezTo>
                  <a:pt x="1526611" y="687914"/>
                  <a:pt x="1530008" y="681892"/>
                  <a:pt x="1445828" y="681021"/>
                </a:cubicBezTo>
                <a:cubicBezTo>
                  <a:pt x="1315322" y="693900"/>
                  <a:pt x="1184816" y="747991"/>
                  <a:pt x="1054310" y="760870"/>
                </a:cubicBezTo>
                <a:cubicBezTo>
                  <a:pt x="901481" y="772032"/>
                  <a:pt x="899612" y="588006"/>
                  <a:pt x="746783" y="599168"/>
                </a:cubicBezTo>
                <a:cubicBezTo>
                  <a:pt x="672086" y="566112"/>
                  <a:pt x="654206" y="638092"/>
                  <a:pt x="611277" y="634658"/>
                </a:cubicBezTo>
                <a:cubicBezTo>
                  <a:pt x="568348" y="631224"/>
                  <a:pt x="521554" y="573269"/>
                  <a:pt x="472185" y="552233"/>
                </a:cubicBezTo>
                <a:cubicBezTo>
                  <a:pt x="419811" y="537637"/>
                  <a:pt x="411225" y="489173"/>
                  <a:pt x="358851" y="474577"/>
                </a:cubicBezTo>
                <a:cubicBezTo>
                  <a:pt x="294457" y="472860"/>
                  <a:pt x="250668" y="474101"/>
                  <a:pt x="186274" y="472384"/>
                </a:cubicBezTo>
                <a:lnTo>
                  <a:pt x="1084" y="408025"/>
                </a:lnTo>
                <a:cubicBezTo>
                  <a:pt x="-5873" y="323012"/>
                  <a:pt x="23229" y="325577"/>
                  <a:pt x="16272" y="240564"/>
                </a:cubicBezTo>
                <a:cubicBezTo>
                  <a:pt x="19706" y="199351"/>
                  <a:pt x="123596" y="196776"/>
                  <a:pt x="168243" y="204503"/>
                </a:cubicBezTo>
                <a:lnTo>
                  <a:pt x="305025" y="533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Текстово поле 5"/>
          <p:cNvSpPr txBox="1"/>
          <p:nvPr/>
        </p:nvSpPr>
        <p:spPr>
          <a:xfrm>
            <a:off x="1115616" y="-171400"/>
            <a:ext cx="68407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6600" dirty="0" smtClean="0"/>
              <a:t>Къде са </a:t>
            </a:r>
            <a:r>
              <a:rPr lang="bg-BG" sz="6600" dirty="0"/>
              <a:t>Р</a:t>
            </a:r>
            <a:r>
              <a:rPr lang="bg-BG" sz="6600" dirty="0" smtClean="0"/>
              <a:t>одопи!</a:t>
            </a:r>
            <a:endParaRPr lang="bg-BG" sz="6600" dirty="0"/>
          </a:p>
        </p:txBody>
      </p:sp>
    </p:spTree>
    <p:extLst>
      <p:ext uri="{BB962C8B-B14F-4D97-AF65-F5344CB8AC3E}">
        <p14:creationId xmlns:p14="http://schemas.microsoft.com/office/powerpoint/2010/main" val="338991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авоъгълник 3"/>
          <p:cNvSpPr/>
          <p:nvPr/>
        </p:nvSpPr>
        <p:spPr>
          <a:xfrm>
            <a:off x="-108520" y="-623066"/>
            <a:ext cx="9865096" cy="808451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32" name="Групиране 31"/>
          <p:cNvGrpSpPr/>
          <p:nvPr/>
        </p:nvGrpSpPr>
        <p:grpSpPr>
          <a:xfrm>
            <a:off x="-559047" y="-1321767"/>
            <a:ext cx="10614141" cy="3366070"/>
            <a:chOff x="-559047" y="-1321767"/>
            <a:chExt cx="10614141" cy="3366070"/>
          </a:xfrm>
        </p:grpSpPr>
        <p:grpSp>
          <p:nvGrpSpPr>
            <p:cNvPr id="146" name="Групиране 145"/>
            <p:cNvGrpSpPr/>
            <p:nvPr/>
          </p:nvGrpSpPr>
          <p:grpSpPr>
            <a:xfrm>
              <a:off x="5292080" y="-1081147"/>
              <a:ext cx="1822188" cy="1855202"/>
              <a:chOff x="7791733" y="-1005825"/>
              <a:chExt cx="1822188" cy="1855202"/>
            </a:xfrm>
          </p:grpSpPr>
          <p:grpSp>
            <p:nvGrpSpPr>
              <p:cNvPr id="147" name="Групиране 146"/>
              <p:cNvGrpSpPr/>
              <p:nvPr/>
            </p:nvGrpSpPr>
            <p:grpSpPr>
              <a:xfrm>
                <a:off x="7791733" y="-1005825"/>
                <a:ext cx="1701779" cy="1524833"/>
                <a:chOff x="7912142" y="-675456"/>
                <a:chExt cx="1701779" cy="1524833"/>
              </a:xfrm>
            </p:grpSpPr>
            <p:grpSp>
              <p:nvGrpSpPr>
                <p:cNvPr id="159" name="Групиране 158"/>
                <p:cNvGrpSpPr/>
                <p:nvPr/>
              </p:nvGrpSpPr>
              <p:grpSpPr>
                <a:xfrm>
                  <a:off x="7912142" y="-675456"/>
                  <a:ext cx="1700418" cy="1180437"/>
                  <a:chOff x="7913503" y="-331060"/>
                  <a:chExt cx="1700418" cy="1180437"/>
                </a:xfrm>
              </p:grpSpPr>
              <p:pic>
                <p:nvPicPr>
                  <p:cNvPr id="165" name="Picture 19" descr="C:\Users\Mima\AppData\Local\Microsoft\Windows\Temporary Internet Files\Content.IE5\3BQ6SIR5\MC900014556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67568" y="-228715"/>
                    <a:ext cx="752863" cy="1057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6" name="Picture 20" descr="C:\Users\Mima\AppData\Local\Microsoft\Windows\Temporary Internet Files\Content.IE5\KU4QHXE5\MC900030180[1].wmf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43999" y="-255739"/>
                    <a:ext cx="469922" cy="10297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7" name="Picture 21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375129" y="-331060"/>
                    <a:ext cx="997800" cy="11804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8" name="Picture 22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13503" y="-246041"/>
                    <a:ext cx="923252" cy="1092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60" name="Групиране 159"/>
                <p:cNvGrpSpPr/>
                <p:nvPr/>
              </p:nvGrpSpPr>
              <p:grpSpPr>
                <a:xfrm>
                  <a:off x="7913503" y="-331060"/>
                  <a:ext cx="1700418" cy="1180437"/>
                  <a:chOff x="7913503" y="-331060"/>
                  <a:chExt cx="1700418" cy="1180437"/>
                </a:xfrm>
              </p:grpSpPr>
              <p:pic>
                <p:nvPicPr>
                  <p:cNvPr id="161" name="Picture 19" descr="C:\Users\Mima\AppData\Local\Microsoft\Windows\Temporary Internet Files\Content.IE5\3BQ6SIR5\MC900014556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67568" y="-228715"/>
                    <a:ext cx="752863" cy="1057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2" name="Picture 20" descr="C:\Users\Mima\AppData\Local\Microsoft\Windows\Temporary Internet Files\Content.IE5\KU4QHXE5\MC900030180[1].wmf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43999" y="-255739"/>
                    <a:ext cx="469922" cy="10297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3" name="Picture 21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375129" y="-331060"/>
                    <a:ext cx="997800" cy="11804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4" name="Picture 22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13503" y="-246041"/>
                    <a:ext cx="923252" cy="1092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48" name="Групиране 147"/>
              <p:cNvGrpSpPr/>
              <p:nvPr/>
            </p:nvGrpSpPr>
            <p:grpSpPr>
              <a:xfrm>
                <a:off x="7912142" y="-675456"/>
                <a:ext cx="1701779" cy="1524833"/>
                <a:chOff x="7912142" y="-675456"/>
                <a:chExt cx="1701779" cy="1524833"/>
              </a:xfrm>
            </p:grpSpPr>
            <p:grpSp>
              <p:nvGrpSpPr>
                <p:cNvPr id="149" name="Групиране 148"/>
                <p:cNvGrpSpPr/>
                <p:nvPr/>
              </p:nvGrpSpPr>
              <p:grpSpPr>
                <a:xfrm>
                  <a:off x="7912142" y="-675456"/>
                  <a:ext cx="1700418" cy="1180437"/>
                  <a:chOff x="7913503" y="-331060"/>
                  <a:chExt cx="1700418" cy="1180437"/>
                </a:xfrm>
              </p:grpSpPr>
              <p:pic>
                <p:nvPicPr>
                  <p:cNvPr id="155" name="Picture 19" descr="C:\Users\Mima\AppData\Local\Microsoft\Windows\Temporary Internet Files\Content.IE5\3BQ6SIR5\MC900014556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67568" y="-228715"/>
                    <a:ext cx="752863" cy="1057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6" name="Picture 20" descr="C:\Users\Mima\AppData\Local\Microsoft\Windows\Temporary Internet Files\Content.IE5\KU4QHXE5\MC900030180[1].wmf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43999" y="-255739"/>
                    <a:ext cx="469922" cy="10297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7" name="Picture 21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375129" y="-331060"/>
                    <a:ext cx="997800" cy="11804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8" name="Picture 22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13503" y="-246041"/>
                    <a:ext cx="923252" cy="1092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50" name="Групиране 149"/>
                <p:cNvGrpSpPr/>
                <p:nvPr/>
              </p:nvGrpSpPr>
              <p:grpSpPr>
                <a:xfrm>
                  <a:off x="7913503" y="-331060"/>
                  <a:ext cx="1700418" cy="1180437"/>
                  <a:chOff x="7913503" y="-331060"/>
                  <a:chExt cx="1700418" cy="1180437"/>
                </a:xfrm>
              </p:grpSpPr>
              <p:pic>
                <p:nvPicPr>
                  <p:cNvPr id="151" name="Picture 19" descr="C:\Users\Mima\AppData\Local\Microsoft\Windows\Temporary Internet Files\Content.IE5\3BQ6SIR5\MC900014556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67568" y="-228715"/>
                    <a:ext cx="752863" cy="1057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2" name="Picture 20" descr="C:\Users\Mima\AppData\Local\Microsoft\Windows\Temporary Internet Files\Content.IE5\KU4QHXE5\MC900030180[1].wmf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43999" y="-255739"/>
                    <a:ext cx="469922" cy="10297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3" name="Picture 21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375129" y="-331060"/>
                    <a:ext cx="997800" cy="11804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4" name="Picture 22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13503" y="-246041"/>
                    <a:ext cx="923252" cy="1092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  <p:grpSp>
          <p:nvGrpSpPr>
            <p:cNvPr id="31" name="Групиране 30"/>
            <p:cNvGrpSpPr/>
            <p:nvPr/>
          </p:nvGrpSpPr>
          <p:grpSpPr>
            <a:xfrm>
              <a:off x="7791733" y="-1005825"/>
              <a:ext cx="1822188" cy="1855202"/>
              <a:chOff x="7791733" y="-1005825"/>
              <a:chExt cx="1822188" cy="1855202"/>
            </a:xfrm>
          </p:grpSpPr>
          <p:grpSp>
            <p:nvGrpSpPr>
              <p:cNvPr id="65" name="Групиране 64"/>
              <p:cNvGrpSpPr/>
              <p:nvPr/>
            </p:nvGrpSpPr>
            <p:grpSpPr>
              <a:xfrm>
                <a:off x="7791733" y="-1005825"/>
                <a:ext cx="1701779" cy="1524833"/>
                <a:chOff x="7912142" y="-675456"/>
                <a:chExt cx="1701779" cy="1524833"/>
              </a:xfrm>
            </p:grpSpPr>
            <p:grpSp>
              <p:nvGrpSpPr>
                <p:cNvPr id="66" name="Групиране 65"/>
                <p:cNvGrpSpPr/>
                <p:nvPr/>
              </p:nvGrpSpPr>
              <p:grpSpPr>
                <a:xfrm>
                  <a:off x="7912142" y="-675456"/>
                  <a:ext cx="1700418" cy="1180437"/>
                  <a:chOff x="7913503" y="-331060"/>
                  <a:chExt cx="1700418" cy="1180437"/>
                </a:xfrm>
              </p:grpSpPr>
              <p:pic>
                <p:nvPicPr>
                  <p:cNvPr id="72" name="Picture 19" descr="C:\Users\Mima\AppData\Local\Microsoft\Windows\Temporary Internet Files\Content.IE5\3BQ6SIR5\MC900014556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67568" y="-228715"/>
                    <a:ext cx="752863" cy="1057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3" name="Picture 20" descr="C:\Users\Mima\AppData\Local\Microsoft\Windows\Temporary Internet Files\Content.IE5\KU4QHXE5\MC900030180[1].wmf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43999" y="-255739"/>
                    <a:ext cx="469922" cy="10297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4" name="Picture 21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375129" y="-331060"/>
                    <a:ext cx="997800" cy="11804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5" name="Picture 22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13503" y="-246041"/>
                    <a:ext cx="923252" cy="1092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67" name="Групиране 66"/>
                <p:cNvGrpSpPr/>
                <p:nvPr/>
              </p:nvGrpSpPr>
              <p:grpSpPr>
                <a:xfrm>
                  <a:off x="7913503" y="-331060"/>
                  <a:ext cx="1700418" cy="1180437"/>
                  <a:chOff x="7913503" y="-331060"/>
                  <a:chExt cx="1700418" cy="1180437"/>
                </a:xfrm>
              </p:grpSpPr>
              <p:pic>
                <p:nvPicPr>
                  <p:cNvPr id="68" name="Picture 19" descr="C:\Users\Mima\AppData\Local\Microsoft\Windows\Temporary Internet Files\Content.IE5\3BQ6SIR5\MC900014556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67568" y="-228715"/>
                    <a:ext cx="752863" cy="1057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9" name="Picture 20" descr="C:\Users\Mima\AppData\Local\Microsoft\Windows\Temporary Internet Files\Content.IE5\KU4QHXE5\MC900030180[1].wmf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43999" y="-255739"/>
                    <a:ext cx="469922" cy="10297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0" name="Picture 21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375129" y="-331060"/>
                    <a:ext cx="997800" cy="11804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1" name="Picture 22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13503" y="-246041"/>
                    <a:ext cx="923252" cy="1092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30" name="Групиране 29"/>
              <p:cNvGrpSpPr/>
              <p:nvPr/>
            </p:nvGrpSpPr>
            <p:grpSpPr>
              <a:xfrm>
                <a:off x="7912142" y="-675456"/>
                <a:ext cx="1701779" cy="1524833"/>
                <a:chOff x="7912142" y="-675456"/>
                <a:chExt cx="1701779" cy="1524833"/>
              </a:xfrm>
            </p:grpSpPr>
            <p:grpSp>
              <p:nvGrpSpPr>
                <p:cNvPr id="59" name="Групиране 58"/>
                <p:cNvGrpSpPr/>
                <p:nvPr/>
              </p:nvGrpSpPr>
              <p:grpSpPr>
                <a:xfrm>
                  <a:off x="7912142" y="-675456"/>
                  <a:ext cx="1700418" cy="1180437"/>
                  <a:chOff x="7913503" y="-331060"/>
                  <a:chExt cx="1700418" cy="1180437"/>
                </a:xfrm>
              </p:grpSpPr>
              <p:pic>
                <p:nvPicPr>
                  <p:cNvPr id="60" name="Picture 19" descr="C:\Users\Mima\AppData\Local\Microsoft\Windows\Temporary Internet Files\Content.IE5\3BQ6SIR5\MC900014556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67568" y="-228715"/>
                    <a:ext cx="752863" cy="1057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1" name="Picture 20" descr="C:\Users\Mima\AppData\Local\Microsoft\Windows\Temporary Internet Files\Content.IE5\KU4QHXE5\MC900030180[1].wmf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43999" y="-255739"/>
                    <a:ext cx="469922" cy="10297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2" name="Picture 21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375129" y="-331060"/>
                    <a:ext cx="997800" cy="11804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3" name="Picture 22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13503" y="-246041"/>
                    <a:ext cx="923252" cy="1092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9" name="Групиране 28"/>
                <p:cNvGrpSpPr/>
                <p:nvPr/>
              </p:nvGrpSpPr>
              <p:grpSpPr>
                <a:xfrm>
                  <a:off x="7913503" y="-331060"/>
                  <a:ext cx="1700418" cy="1180437"/>
                  <a:chOff x="7913503" y="-331060"/>
                  <a:chExt cx="1700418" cy="1180437"/>
                </a:xfrm>
              </p:grpSpPr>
              <p:pic>
                <p:nvPicPr>
                  <p:cNvPr id="1043" name="Picture 19" descr="C:\Users\Mima\AppData\Local\Microsoft\Windows\Temporary Internet Files\Content.IE5\3BQ6SIR5\MC900014556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67568" y="-228715"/>
                    <a:ext cx="752863" cy="1057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44" name="Picture 20" descr="C:\Users\Mima\AppData\Local\Microsoft\Windows\Temporary Internet Files\Content.IE5\KU4QHXE5\MC900030180[1].wmf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43999" y="-255739"/>
                    <a:ext cx="469922" cy="10297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45" name="Picture 21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375129" y="-331060"/>
                    <a:ext cx="997800" cy="11804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46" name="Picture 22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13503" y="-246041"/>
                    <a:ext cx="923252" cy="1092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  <p:grpSp>
          <p:nvGrpSpPr>
            <p:cNvPr id="215" name="Групиране 214"/>
            <p:cNvGrpSpPr/>
            <p:nvPr/>
          </p:nvGrpSpPr>
          <p:grpSpPr>
            <a:xfrm>
              <a:off x="3673406" y="-1273143"/>
              <a:ext cx="1822188" cy="1855202"/>
              <a:chOff x="7791733" y="-1005825"/>
              <a:chExt cx="1822188" cy="1855202"/>
            </a:xfrm>
          </p:grpSpPr>
          <p:grpSp>
            <p:nvGrpSpPr>
              <p:cNvPr id="216" name="Групиране 215"/>
              <p:cNvGrpSpPr/>
              <p:nvPr/>
            </p:nvGrpSpPr>
            <p:grpSpPr>
              <a:xfrm>
                <a:off x="7791733" y="-1005825"/>
                <a:ext cx="1701779" cy="1524833"/>
                <a:chOff x="7912142" y="-675456"/>
                <a:chExt cx="1701779" cy="1524833"/>
              </a:xfrm>
            </p:grpSpPr>
            <p:grpSp>
              <p:nvGrpSpPr>
                <p:cNvPr id="228" name="Групиране 227"/>
                <p:cNvGrpSpPr/>
                <p:nvPr/>
              </p:nvGrpSpPr>
              <p:grpSpPr>
                <a:xfrm>
                  <a:off x="7912142" y="-675456"/>
                  <a:ext cx="1700418" cy="1180437"/>
                  <a:chOff x="7913503" y="-331060"/>
                  <a:chExt cx="1700418" cy="1180437"/>
                </a:xfrm>
              </p:grpSpPr>
              <p:pic>
                <p:nvPicPr>
                  <p:cNvPr id="234" name="Picture 19" descr="C:\Users\Mima\AppData\Local\Microsoft\Windows\Temporary Internet Files\Content.IE5\3BQ6SIR5\MC900014556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67568" y="-228715"/>
                    <a:ext cx="752863" cy="1057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5" name="Picture 20" descr="C:\Users\Mima\AppData\Local\Microsoft\Windows\Temporary Internet Files\Content.IE5\KU4QHXE5\MC900030180[1].wmf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43999" y="-255739"/>
                    <a:ext cx="469922" cy="10297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6" name="Picture 21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375129" y="-331060"/>
                    <a:ext cx="997800" cy="11804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7" name="Picture 22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13503" y="-246041"/>
                    <a:ext cx="923252" cy="1092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29" name="Групиране 228"/>
                <p:cNvGrpSpPr/>
                <p:nvPr/>
              </p:nvGrpSpPr>
              <p:grpSpPr>
                <a:xfrm>
                  <a:off x="7913503" y="-331060"/>
                  <a:ext cx="1700418" cy="1180437"/>
                  <a:chOff x="7913503" y="-331060"/>
                  <a:chExt cx="1700418" cy="1180437"/>
                </a:xfrm>
              </p:grpSpPr>
              <p:pic>
                <p:nvPicPr>
                  <p:cNvPr id="230" name="Picture 19" descr="C:\Users\Mima\AppData\Local\Microsoft\Windows\Temporary Internet Files\Content.IE5\3BQ6SIR5\MC900014556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67568" y="-228715"/>
                    <a:ext cx="752863" cy="1057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1" name="Picture 20" descr="C:\Users\Mima\AppData\Local\Microsoft\Windows\Temporary Internet Files\Content.IE5\KU4QHXE5\MC900030180[1].wmf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43999" y="-255739"/>
                    <a:ext cx="469922" cy="10297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2" name="Picture 21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375129" y="-331060"/>
                    <a:ext cx="997800" cy="11804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3" name="Picture 22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13503" y="-246041"/>
                    <a:ext cx="923252" cy="1092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217" name="Групиране 216"/>
              <p:cNvGrpSpPr/>
              <p:nvPr/>
            </p:nvGrpSpPr>
            <p:grpSpPr>
              <a:xfrm>
                <a:off x="7912142" y="-675456"/>
                <a:ext cx="1701779" cy="1524833"/>
                <a:chOff x="7912142" y="-675456"/>
                <a:chExt cx="1701779" cy="1524833"/>
              </a:xfrm>
            </p:grpSpPr>
            <p:grpSp>
              <p:nvGrpSpPr>
                <p:cNvPr id="218" name="Групиране 217"/>
                <p:cNvGrpSpPr/>
                <p:nvPr/>
              </p:nvGrpSpPr>
              <p:grpSpPr>
                <a:xfrm>
                  <a:off x="7912142" y="-675456"/>
                  <a:ext cx="1700418" cy="1180437"/>
                  <a:chOff x="7913503" y="-331060"/>
                  <a:chExt cx="1700418" cy="1180437"/>
                </a:xfrm>
              </p:grpSpPr>
              <p:pic>
                <p:nvPicPr>
                  <p:cNvPr id="224" name="Picture 19" descr="C:\Users\Mima\AppData\Local\Microsoft\Windows\Temporary Internet Files\Content.IE5\3BQ6SIR5\MC900014556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67568" y="-228715"/>
                    <a:ext cx="752863" cy="1057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25" name="Picture 20" descr="C:\Users\Mima\AppData\Local\Microsoft\Windows\Temporary Internet Files\Content.IE5\KU4QHXE5\MC900030180[1].wmf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43999" y="-255739"/>
                    <a:ext cx="469922" cy="10297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26" name="Picture 21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375129" y="-331060"/>
                    <a:ext cx="997800" cy="11804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27" name="Picture 22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13503" y="-246041"/>
                    <a:ext cx="923252" cy="1092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19" name="Групиране 218"/>
                <p:cNvGrpSpPr/>
                <p:nvPr/>
              </p:nvGrpSpPr>
              <p:grpSpPr>
                <a:xfrm>
                  <a:off x="7913503" y="-331060"/>
                  <a:ext cx="1700418" cy="1180437"/>
                  <a:chOff x="7913503" y="-331060"/>
                  <a:chExt cx="1700418" cy="1180437"/>
                </a:xfrm>
              </p:grpSpPr>
              <p:pic>
                <p:nvPicPr>
                  <p:cNvPr id="220" name="Picture 19" descr="C:\Users\Mima\AppData\Local\Microsoft\Windows\Temporary Internet Files\Content.IE5\3BQ6SIR5\MC900014556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67568" y="-228715"/>
                    <a:ext cx="752863" cy="1057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21" name="Picture 20" descr="C:\Users\Mima\AppData\Local\Microsoft\Windows\Temporary Internet Files\Content.IE5\KU4QHXE5\MC900030180[1].wmf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43999" y="-255739"/>
                    <a:ext cx="469922" cy="10297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22" name="Picture 21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375129" y="-331060"/>
                    <a:ext cx="997800" cy="11804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23" name="Picture 22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13503" y="-246041"/>
                    <a:ext cx="923252" cy="1092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  <p:grpSp>
          <p:nvGrpSpPr>
            <p:cNvPr id="77" name="Групиране 76"/>
            <p:cNvGrpSpPr/>
            <p:nvPr/>
          </p:nvGrpSpPr>
          <p:grpSpPr>
            <a:xfrm>
              <a:off x="5253241" y="-37174"/>
              <a:ext cx="1822188" cy="1855202"/>
              <a:chOff x="7791733" y="-1005825"/>
              <a:chExt cx="1822188" cy="1855202"/>
            </a:xfrm>
          </p:grpSpPr>
          <p:grpSp>
            <p:nvGrpSpPr>
              <p:cNvPr id="78" name="Групиране 77"/>
              <p:cNvGrpSpPr/>
              <p:nvPr/>
            </p:nvGrpSpPr>
            <p:grpSpPr>
              <a:xfrm>
                <a:off x="7791733" y="-1005825"/>
                <a:ext cx="1701779" cy="1524833"/>
                <a:chOff x="7912142" y="-675456"/>
                <a:chExt cx="1701779" cy="1524833"/>
              </a:xfrm>
            </p:grpSpPr>
            <p:grpSp>
              <p:nvGrpSpPr>
                <p:cNvPr id="90" name="Групиране 89"/>
                <p:cNvGrpSpPr/>
                <p:nvPr/>
              </p:nvGrpSpPr>
              <p:grpSpPr>
                <a:xfrm>
                  <a:off x="7912142" y="-675456"/>
                  <a:ext cx="1700418" cy="1180437"/>
                  <a:chOff x="7913503" y="-331060"/>
                  <a:chExt cx="1700418" cy="1180437"/>
                </a:xfrm>
              </p:grpSpPr>
              <p:pic>
                <p:nvPicPr>
                  <p:cNvPr id="96" name="Picture 19" descr="C:\Users\Mima\AppData\Local\Microsoft\Windows\Temporary Internet Files\Content.IE5\3BQ6SIR5\MC900014556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67568" y="-228715"/>
                    <a:ext cx="752863" cy="1057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7" name="Picture 20" descr="C:\Users\Mima\AppData\Local\Microsoft\Windows\Temporary Internet Files\Content.IE5\KU4QHXE5\MC900030180[1].wmf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43999" y="-255739"/>
                    <a:ext cx="469922" cy="10297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8" name="Picture 21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375129" y="-331060"/>
                    <a:ext cx="997800" cy="11804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9" name="Picture 22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13503" y="-246041"/>
                    <a:ext cx="923252" cy="1092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91" name="Групиране 90"/>
                <p:cNvGrpSpPr/>
                <p:nvPr/>
              </p:nvGrpSpPr>
              <p:grpSpPr>
                <a:xfrm>
                  <a:off x="7913503" y="-331060"/>
                  <a:ext cx="1700418" cy="1180437"/>
                  <a:chOff x="7913503" y="-331060"/>
                  <a:chExt cx="1700418" cy="1180437"/>
                </a:xfrm>
              </p:grpSpPr>
              <p:pic>
                <p:nvPicPr>
                  <p:cNvPr id="92" name="Picture 19" descr="C:\Users\Mima\AppData\Local\Microsoft\Windows\Temporary Internet Files\Content.IE5\3BQ6SIR5\MC900014556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67568" y="-228715"/>
                    <a:ext cx="752863" cy="1057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3" name="Picture 20" descr="C:\Users\Mima\AppData\Local\Microsoft\Windows\Temporary Internet Files\Content.IE5\KU4QHXE5\MC900030180[1].wmf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43999" y="-255739"/>
                    <a:ext cx="469922" cy="10297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4" name="Picture 21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375129" y="-331060"/>
                    <a:ext cx="997800" cy="11804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5" name="Picture 22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13503" y="-246041"/>
                    <a:ext cx="923252" cy="1092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79" name="Групиране 78"/>
              <p:cNvGrpSpPr/>
              <p:nvPr/>
            </p:nvGrpSpPr>
            <p:grpSpPr>
              <a:xfrm>
                <a:off x="7912142" y="-675456"/>
                <a:ext cx="1701779" cy="1524833"/>
                <a:chOff x="7912142" y="-675456"/>
                <a:chExt cx="1701779" cy="1524833"/>
              </a:xfrm>
            </p:grpSpPr>
            <p:grpSp>
              <p:nvGrpSpPr>
                <p:cNvPr id="80" name="Групиране 79"/>
                <p:cNvGrpSpPr/>
                <p:nvPr/>
              </p:nvGrpSpPr>
              <p:grpSpPr>
                <a:xfrm>
                  <a:off x="7912142" y="-675456"/>
                  <a:ext cx="1700418" cy="1180437"/>
                  <a:chOff x="7913503" y="-331060"/>
                  <a:chExt cx="1700418" cy="1180437"/>
                </a:xfrm>
              </p:grpSpPr>
              <p:pic>
                <p:nvPicPr>
                  <p:cNvPr id="86" name="Picture 19" descr="C:\Users\Mima\AppData\Local\Microsoft\Windows\Temporary Internet Files\Content.IE5\3BQ6SIR5\MC900014556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67568" y="-228715"/>
                    <a:ext cx="752863" cy="1057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7" name="Picture 20" descr="C:\Users\Mima\AppData\Local\Microsoft\Windows\Temporary Internet Files\Content.IE5\KU4QHXE5\MC900030180[1].wmf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43999" y="-255739"/>
                    <a:ext cx="469922" cy="10297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8" name="Picture 21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375129" y="-331060"/>
                    <a:ext cx="997800" cy="11804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9" name="Picture 22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13503" y="-246041"/>
                    <a:ext cx="923252" cy="1092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81" name="Групиране 80"/>
                <p:cNvGrpSpPr/>
                <p:nvPr/>
              </p:nvGrpSpPr>
              <p:grpSpPr>
                <a:xfrm>
                  <a:off x="7913503" y="-331060"/>
                  <a:ext cx="1700418" cy="1180437"/>
                  <a:chOff x="7913503" y="-331060"/>
                  <a:chExt cx="1700418" cy="1180437"/>
                </a:xfrm>
              </p:grpSpPr>
              <p:pic>
                <p:nvPicPr>
                  <p:cNvPr id="82" name="Picture 19" descr="C:\Users\Mima\AppData\Local\Microsoft\Windows\Temporary Internet Files\Content.IE5\3BQ6SIR5\MC900014556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67568" y="-228715"/>
                    <a:ext cx="752863" cy="1057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3" name="Picture 20" descr="C:\Users\Mima\AppData\Local\Microsoft\Windows\Temporary Internet Files\Content.IE5\KU4QHXE5\MC900030180[1].wmf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43999" y="-255739"/>
                    <a:ext cx="469922" cy="10297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4" name="Picture 21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375129" y="-331060"/>
                    <a:ext cx="997800" cy="11804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5" name="Picture 22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13503" y="-246041"/>
                    <a:ext cx="923252" cy="1092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  <p:grpSp>
          <p:nvGrpSpPr>
            <p:cNvPr id="100" name="Групиране 99"/>
            <p:cNvGrpSpPr/>
            <p:nvPr/>
          </p:nvGrpSpPr>
          <p:grpSpPr>
            <a:xfrm>
              <a:off x="6600189" y="-964775"/>
              <a:ext cx="1822188" cy="1855202"/>
              <a:chOff x="7791733" y="-1005825"/>
              <a:chExt cx="1822188" cy="1855202"/>
            </a:xfrm>
          </p:grpSpPr>
          <p:grpSp>
            <p:nvGrpSpPr>
              <p:cNvPr id="101" name="Групиране 100"/>
              <p:cNvGrpSpPr/>
              <p:nvPr/>
            </p:nvGrpSpPr>
            <p:grpSpPr>
              <a:xfrm>
                <a:off x="7791733" y="-1005825"/>
                <a:ext cx="1701779" cy="1524833"/>
                <a:chOff x="7912142" y="-675456"/>
                <a:chExt cx="1701779" cy="1524833"/>
              </a:xfrm>
            </p:grpSpPr>
            <p:grpSp>
              <p:nvGrpSpPr>
                <p:cNvPr id="113" name="Групиране 112"/>
                <p:cNvGrpSpPr/>
                <p:nvPr/>
              </p:nvGrpSpPr>
              <p:grpSpPr>
                <a:xfrm>
                  <a:off x="7912142" y="-675456"/>
                  <a:ext cx="1700418" cy="1180437"/>
                  <a:chOff x="7913503" y="-331060"/>
                  <a:chExt cx="1700418" cy="1180437"/>
                </a:xfrm>
              </p:grpSpPr>
              <p:pic>
                <p:nvPicPr>
                  <p:cNvPr id="119" name="Picture 19" descr="C:\Users\Mima\AppData\Local\Microsoft\Windows\Temporary Internet Files\Content.IE5\3BQ6SIR5\MC900014556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67568" y="-228715"/>
                    <a:ext cx="752863" cy="1057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0" name="Picture 20" descr="C:\Users\Mima\AppData\Local\Microsoft\Windows\Temporary Internet Files\Content.IE5\KU4QHXE5\MC900030180[1].wmf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43999" y="-255739"/>
                    <a:ext cx="469922" cy="10297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1" name="Picture 21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375129" y="-331060"/>
                    <a:ext cx="997800" cy="11804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2" name="Picture 22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13503" y="-246041"/>
                    <a:ext cx="923252" cy="1092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14" name="Групиране 113"/>
                <p:cNvGrpSpPr/>
                <p:nvPr/>
              </p:nvGrpSpPr>
              <p:grpSpPr>
                <a:xfrm>
                  <a:off x="7913503" y="-331060"/>
                  <a:ext cx="1700418" cy="1180437"/>
                  <a:chOff x="7913503" y="-331060"/>
                  <a:chExt cx="1700418" cy="1180437"/>
                </a:xfrm>
              </p:grpSpPr>
              <p:pic>
                <p:nvPicPr>
                  <p:cNvPr id="115" name="Picture 19" descr="C:\Users\Mima\AppData\Local\Microsoft\Windows\Temporary Internet Files\Content.IE5\3BQ6SIR5\MC900014556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67568" y="-228715"/>
                    <a:ext cx="752863" cy="1057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6" name="Picture 20" descr="C:\Users\Mima\AppData\Local\Microsoft\Windows\Temporary Internet Files\Content.IE5\KU4QHXE5\MC900030180[1].wmf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43999" y="-255739"/>
                    <a:ext cx="469922" cy="10297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7" name="Picture 21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375129" y="-331060"/>
                    <a:ext cx="997800" cy="11804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8" name="Picture 22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13503" y="-246041"/>
                    <a:ext cx="923252" cy="1092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02" name="Групиране 101"/>
              <p:cNvGrpSpPr/>
              <p:nvPr/>
            </p:nvGrpSpPr>
            <p:grpSpPr>
              <a:xfrm>
                <a:off x="7912142" y="-675456"/>
                <a:ext cx="1701779" cy="1524833"/>
                <a:chOff x="7912142" y="-675456"/>
                <a:chExt cx="1701779" cy="1524833"/>
              </a:xfrm>
            </p:grpSpPr>
            <p:grpSp>
              <p:nvGrpSpPr>
                <p:cNvPr id="103" name="Групиране 102"/>
                <p:cNvGrpSpPr/>
                <p:nvPr/>
              </p:nvGrpSpPr>
              <p:grpSpPr>
                <a:xfrm>
                  <a:off x="7912142" y="-675456"/>
                  <a:ext cx="1700418" cy="1180437"/>
                  <a:chOff x="7913503" y="-331060"/>
                  <a:chExt cx="1700418" cy="1180437"/>
                </a:xfrm>
              </p:grpSpPr>
              <p:pic>
                <p:nvPicPr>
                  <p:cNvPr id="109" name="Picture 19" descr="C:\Users\Mima\AppData\Local\Microsoft\Windows\Temporary Internet Files\Content.IE5\3BQ6SIR5\MC900014556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67568" y="-228715"/>
                    <a:ext cx="752863" cy="1057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0" name="Picture 20" descr="C:\Users\Mima\AppData\Local\Microsoft\Windows\Temporary Internet Files\Content.IE5\KU4QHXE5\MC900030180[1].wmf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43999" y="-255739"/>
                    <a:ext cx="469922" cy="10297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1" name="Picture 21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375129" y="-331060"/>
                    <a:ext cx="997800" cy="11804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2" name="Picture 22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13503" y="-246041"/>
                    <a:ext cx="923252" cy="1092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04" name="Групиране 103"/>
                <p:cNvGrpSpPr/>
                <p:nvPr/>
              </p:nvGrpSpPr>
              <p:grpSpPr>
                <a:xfrm>
                  <a:off x="7913503" y="-331060"/>
                  <a:ext cx="1700418" cy="1180437"/>
                  <a:chOff x="7913503" y="-331060"/>
                  <a:chExt cx="1700418" cy="1180437"/>
                </a:xfrm>
              </p:grpSpPr>
              <p:pic>
                <p:nvPicPr>
                  <p:cNvPr id="105" name="Picture 19" descr="C:\Users\Mima\AppData\Local\Microsoft\Windows\Temporary Internet Files\Content.IE5\3BQ6SIR5\MC900014556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67568" y="-228715"/>
                    <a:ext cx="752863" cy="1057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6" name="Picture 20" descr="C:\Users\Mima\AppData\Local\Microsoft\Windows\Temporary Internet Files\Content.IE5\KU4QHXE5\MC900030180[1].wmf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43999" y="-255739"/>
                    <a:ext cx="469922" cy="10297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7" name="Picture 21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375129" y="-331060"/>
                    <a:ext cx="997800" cy="11804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8" name="Picture 22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13503" y="-246041"/>
                    <a:ext cx="923252" cy="1092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  <p:grpSp>
          <p:nvGrpSpPr>
            <p:cNvPr id="123" name="Групиране 122"/>
            <p:cNvGrpSpPr/>
            <p:nvPr/>
          </p:nvGrpSpPr>
          <p:grpSpPr>
            <a:xfrm>
              <a:off x="3951654" y="-81398"/>
              <a:ext cx="1822188" cy="1855202"/>
              <a:chOff x="7791733" y="-1005825"/>
              <a:chExt cx="1822188" cy="1855202"/>
            </a:xfrm>
          </p:grpSpPr>
          <p:grpSp>
            <p:nvGrpSpPr>
              <p:cNvPr id="124" name="Групиране 123"/>
              <p:cNvGrpSpPr/>
              <p:nvPr/>
            </p:nvGrpSpPr>
            <p:grpSpPr>
              <a:xfrm>
                <a:off x="7791733" y="-1005825"/>
                <a:ext cx="1701779" cy="1524833"/>
                <a:chOff x="7912142" y="-675456"/>
                <a:chExt cx="1701779" cy="1524833"/>
              </a:xfrm>
            </p:grpSpPr>
            <p:grpSp>
              <p:nvGrpSpPr>
                <p:cNvPr id="136" name="Групиране 135"/>
                <p:cNvGrpSpPr/>
                <p:nvPr/>
              </p:nvGrpSpPr>
              <p:grpSpPr>
                <a:xfrm>
                  <a:off x="7912142" y="-675456"/>
                  <a:ext cx="1700418" cy="1180437"/>
                  <a:chOff x="7913503" y="-331060"/>
                  <a:chExt cx="1700418" cy="1180437"/>
                </a:xfrm>
              </p:grpSpPr>
              <p:pic>
                <p:nvPicPr>
                  <p:cNvPr id="142" name="Picture 19" descr="C:\Users\Mima\AppData\Local\Microsoft\Windows\Temporary Internet Files\Content.IE5\3BQ6SIR5\MC900014556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67568" y="-228715"/>
                    <a:ext cx="752863" cy="1057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3" name="Picture 20" descr="C:\Users\Mima\AppData\Local\Microsoft\Windows\Temporary Internet Files\Content.IE5\KU4QHXE5\MC900030180[1].wmf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43999" y="-255739"/>
                    <a:ext cx="469922" cy="10297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4" name="Picture 21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375129" y="-331060"/>
                    <a:ext cx="997800" cy="11804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5" name="Picture 22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13503" y="-246041"/>
                    <a:ext cx="923252" cy="1092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37" name="Групиране 136"/>
                <p:cNvGrpSpPr/>
                <p:nvPr/>
              </p:nvGrpSpPr>
              <p:grpSpPr>
                <a:xfrm>
                  <a:off x="7913503" y="-331060"/>
                  <a:ext cx="1700418" cy="1180437"/>
                  <a:chOff x="7913503" y="-331060"/>
                  <a:chExt cx="1700418" cy="1180437"/>
                </a:xfrm>
              </p:grpSpPr>
              <p:pic>
                <p:nvPicPr>
                  <p:cNvPr id="138" name="Picture 19" descr="C:\Users\Mima\AppData\Local\Microsoft\Windows\Temporary Internet Files\Content.IE5\3BQ6SIR5\MC900014556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67568" y="-228715"/>
                    <a:ext cx="752863" cy="1057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9" name="Picture 20" descr="C:\Users\Mima\AppData\Local\Microsoft\Windows\Temporary Internet Files\Content.IE5\KU4QHXE5\MC900030180[1].wmf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43999" y="-255739"/>
                    <a:ext cx="469922" cy="10297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0" name="Picture 21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375129" y="-331060"/>
                    <a:ext cx="997800" cy="11804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1" name="Picture 22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13503" y="-246041"/>
                    <a:ext cx="923252" cy="1092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25" name="Групиране 124"/>
              <p:cNvGrpSpPr/>
              <p:nvPr/>
            </p:nvGrpSpPr>
            <p:grpSpPr>
              <a:xfrm>
                <a:off x="7912142" y="-675456"/>
                <a:ext cx="1701779" cy="1524833"/>
                <a:chOff x="7912142" y="-675456"/>
                <a:chExt cx="1701779" cy="1524833"/>
              </a:xfrm>
            </p:grpSpPr>
            <p:grpSp>
              <p:nvGrpSpPr>
                <p:cNvPr id="126" name="Групиране 125"/>
                <p:cNvGrpSpPr/>
                <p:nvPr/>
              </p:nvGrpSpPr>
              <p:grpSpPr>
                <a:xfrm>
                  <a:off x="7912142" y="-675456"/>
                  <a:ext cx="1700418" cy="1180437"/>
                  <a:chOff x="7913503" y="-331060"/>
                  <a:chExt cx="1700418" cy="1180437"/>
                </a:xfrm>
              </p:grpSpPr>
              <p:pic>
                <p:nvPicPr>
                  <p:cNvPr id="132" name="Picture 19" descr="C:\Users\Mima\AppData\Local\Microsoft\Windows\Temporary Internet Files\Content.IE5\3BQ6SIR5\MC900014556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67568" y="-228715"/>
                    <a:ext cx="752863" cy="1057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3" name="Picture 20" descr="C:\Users\Mima\AppData\Local\Microsoft\Windows\Temporary Internet Files\Content.IE5\KU4QHXE5\MC900030180[1].wmf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43999" y="-255739"/>
                    <a:ext cx="469922" cy="10297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4" name="Picture 21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375129" y="-331060"/>
                    <a:ext cx="997800" cy="11804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5" name="Picture 22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13503" y="-246041"/>
                    <a:ext cx="923252" cy="1092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27" name="Групиране 126"/>
                <p:cNvGrpSpPr/>
                <p:nvPr/>
              </p:nvGrpSpPr>
              <p:grpSpPr>
                <a:xfrm>
                  <a:off x="7913503" y="-331060"/>
                  <a:ext cx="1700418" cy="1180437"/>
                  <a:chOff x="7913503" y="-331060"/>
                  <a:chExt cx="1700418" cy="1180437"/>
                </a:xfrm>
              </p:grpSpPr>
              <p:pic>
                <p:nvPicPr>
                  <p:cNvPr id="128" name="Picture 19" descr="C:\Users\Mima\AppData\Local\Microsoft\Windows\Temporary Internet Files\Content.IE5\3BQ6SIR5\MC900014556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67568" y="-228715"/>
                    <a:ext cx="752863" cy="1057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9" name="Picture 20" descr="C:\Users\Mima\AppData\Local\Microsoft\Windows\Temporary Internet Files\Content.IE5\KU4QHXE5\MC900030180[1].wmf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43999" y="-255739"/>
                    <a:ext cx="469922" cy="10297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0" name="Picture 21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375129" y="-331060"/>
                    <a:ext cx="997800" cy="11804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1" name="Picture 22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13503" y="-246041"/>
                    <a:ext cx="923252" cy="1092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  <p:grpSp>
          <p:nvGrpSpPr>
            <p:cNvPr id="169" name="Групиране 168"/>
            <p:cNvGrpSpPr/>
            <p:nvPr/>
          </p:nvGrpSpPr>
          <p:grpSpPr>
            <a:xfrm>
              <a:off x="6829340" y="189101"/>
              <a:ext cx="1822188" cy="1855202"/>
              <a:chOff x="7791733" y="-1005825"/>
              <a:chExt cx="1822188" cy="1855202"/>
            </a:xfrm>
          </p:grpSpPr>
          <p:grpSp>
            <p:nvGrpSpPr>
              <p:cNvPr id="170" name="Групиране 169"/>
              <p:cNvGrpSpPr/>
              <p:nvPr/>
            </p:nvGrpSpPr>
            <p:grpSpPr>
              <a:xfrm>
                <a:off x="7791733" y="-1005825"/>
                <a:ext cx="1701779" cy="1524833"/>
                <a:chOff x="7912142" y="-675456"/>
                <a:chExt cx="1701779" cy="1524833"/>
              </a:xfrm>
            </p:grpSpPr>
            <p:grpSp>
              <p:nvGrpSpPr>
                <p:cNvPr id="182" name="Групиране 181"/>
                <p:cNvGrpSpPr/>
                <p:nvPr/>
              </p:nvGrpSpPr>
              <p:grpSpPr>
                <a:xfrm>
                  <a:off x="7912142" y="-675456"/>
                  <a:ext cx="1700418" cy="1180437"/>
                  <a:chOff x="7913503" y="-331060"/>
                  <a:chExt cx="1700418" cy="1180437"/>
                </a:xfrm>
              </p:grpSpPr>
              <p:pic>
                <p:nvPicPr>
                  <p:cNvPr id="188" name="Picture 19" descr="C:\Users\Mima\AppData\Local\Microsoft\Windows\Temporary Internet Files\Content.IE5\3BQ6SIR5\MC900014556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67568" y="-228715"/>
                    <a:ext cx="752863" cy="1057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9" name="Picture 20" descr="C:\Users\Mima\AppData\Local\Microsoft\Windows\Temporary Internet Files\Content.IE5\KU4QHXE5\MC900030180[1].wmf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43999" y="-255739"/>
                    <a:ext cx="469922" cy="10297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0" name="Picture 21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375129" y="-331060"/>
                    <a:ext cx="997800" cy="11804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1" name="Picture 22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13503" y="-246041"/>
                    <a:ext cx="923252" cy="1092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83" name="Групиране 182"/>
                <p:cNvGrpSpPr/>
                <p:nvPr/>
              </p:nvGrpSpPr>
              <p:grpSpPr>
                <a:xfrm>
                  <a:off x="7913503" y="-331060"/>
                  <a:ext cx="1700418" cy="1180437"/>
                  <a:chOff x="7913503" y="-331060"/>
                  <a:chExt cx="1700418" cy="1180437"/>
                </a:xfrm>
              </p:grpSpPr>
              <p:pic>
                <p:nvPicPr>
                  <p:cNvPr id="184" name="Picture 19" descr="C:\Users\Mima\AppData\Local\Microsoft\Windows\Temporary Internet Files\Content.IE5\3BQ6SIR5\MC900014556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67568" y="-228715"/>
                    <a:ext cx="752863" cy="1057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5" name="Picture 20" descr="C:\Users\Mima\AppData\Local\Microsoft\Windows\Temporary Internet Files\Content.IE5\KU4QHXE5\MC900030180[1].wmf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43999" y="-255739"/>
                    <a:ext cx="469922" cy="10297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6" name="Picture 21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375129" y="-331060"/>
                    <a:ext cx="997800" cy="11804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7" name="Picture 22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13503" y="-246041"/>
                    <a:ext cx="923252" cy="1092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71" name="Групиране 170"/>
              <p:cNvGrpSpPr/>
              <p:nvPr/>
            </p:nvGrpSpPr>
            <p:grpSpPr>
              <a:xfrm>
                <a:off x="7912142" y="-675456"/>
                <a:ext cx="1701779" cy="1524833"/>
                <a:chOff x="7912142" y="-675456"/>
                <a:chExt cx="1701779" cy="1524833"/>
              </a:xfrm>
            </p:grpSpPr>
            <p:grpSp>
              <p:nvGrpSpPr>
                <p:cNvPr id="172" name="Групиране 171"/>
                <p:cNvGrpSpPr/>
                <p:nvPr/>
              </p:nvGrpSpPr>
              <p:grpSpPr>
                <a:xfrm>
                  <a:off x="7912142" y="-675456"/>
                  <a:ext cx="1700418" cy="1180437"/>
                  <a:chOff x="7913503" y="-331060"/>
                  <a:chExt cx="1700418" cy="1180437"/>
                </a:xfrm>
              </p:grpSpPr>
              <p:pic>
                <p:nvPicPr>
                  <p:cNvPr id="178" name="Picture 19" descr="C:\Users\Mima\AppData\Local\Microsoft\Windows\Temporary Internet Files\Content.IE5\3BQ6SIR5\MC900014556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67568" y="-228715"/>
                    <a:ext cx="752863" cy="1057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9" name="Picture 20" descr="C:\Users\Mima\AppData\Local\Microsoft\Windows\Temporary Internet Files\Content.IE5\KU4QHXE5\MC900030180[1].wmf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43999" y="-255739"/>
                    <a:ext cx="469922" cy="10297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0" name="Picture 21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375129" y="-331060"/>
                    <a:ext cx="997800" cy="11804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1" name="Picture 22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13503" y="-246041"/>
                    <a:ext cx="923252" cy="1092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73" name="Групиране 172"/>
                <p:cNvGrpSpPr/>
                <p:nvPr/>
              </p:nvGrpSpPr>
              <p:grpSpPr>
                <a:xfrm>
                  <a:off x="7913503" y="-331060"/>
                  <a:ext cx="1700418" cy="1180437"/>
                  <a:chOff x="7913503" y="-331060"/>
                  <a:chExt cx="1700418" cy="1180437"/>
                </a:xfrm>
              </p:grpSpPr>
              <p:pic>
                <p:nvPicPr>
                  <p:cNvPr id="174" name="Picture 19" descr="C:\Users\Mima\AppData\Local\Microsoft\Windows\Temporary Internet Files\Content.IE5\3BQ6SIR5\MC900014556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67568" y="-228715"/>
                    <a:ext cx="752863" cy="1057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5" name="Picture 20" descr="C:\Users\Mima\AppData\Local\Microsoft\Windows\Temporary Internet Files\Content.IE5\KU4QHXE5\MC900030180[1].wmf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43999" y="-255739"/>
                    <a:ext cx="469922" cy="10297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6" name="Picture 21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375129" y="-331060"/>
                    <a:ext cx="997800" cy="11804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7" name="Picture 22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13503" y="-246041"/>
                    <a:ext cx="923252" cy="1092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  <p:grpSp>
          <p:nvGrpSpPr>
            <p:cNvPr id="192" name="Групиране 191"/>
            <p:cNvGrpSpPr/>
            <p:nvPr/>
          </p:nvGrpSpPr>
          <p:grpSpPr>
            <a:xfrm>
              <a:off x="8232906" y="128912"/>
              <a:ext cx="1822188" cy="1855202"/>
              <a:chOff x="7791733" y="-1005825"/>
              <a:chExt cx="1822188" cy="1855202"/>
            </a:xfrm>
          </p:grpSpPr>
          <p:grpSp>
            <p:nvGrpSpPr>
              <p:cNvPr id="193" name="Групиране 192"/>
              <p:cNvGrpSpPr/>
              <p:nvPr/>
            </p:nvGrpSpPr>
            <p:grpSpPr>
              <a:xfrm>
                <a:off x="7791733" y="-1005825"/>
                <a:ext cx="1701779" cy="1524833"/>
                <a:chOff x="7912142" y="-675456"/>
                <a:chExt cx="1701779" cy="1524833"/>
              </a:xfrm>
            </p:grpSpPr>
            <p:grpSp>
              <p:nvGrpSpPr>
                <p:cNvPr id="205" name="Групиране 204"/>
                <p:cNvGrpSpPr/>
                <p:nvPr/>
              </p:nvGrpSpPr>
              <p:grpSpPr>
                <a:xfrm>
                  <a:off x="7912142" y="-675456"/>
                  <a:ext cx="1700418" cy="1180437"/>
                  <a:chOff x="7913503" y="-331060"/>
                  <a:chExt cx="1700418" cy="1180437"/>
                </a:xfrm>
              </p:grpSpPr>
              <p:pic>
                <p:nvPicPr>
                  <p:cNvPr id="211" name="Picture 19" descr="C:\Users\Mima\AppData\Local\Microsoft\Windows\Temporary Internet Files\Content.IE5\3BQ6SIR5\MC900014556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67568" y="-228715"/>
                    <a:ext cx="752863" cy="1057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2" name="Picture 20" descr="C:\Users\Mima\AppData\Local\Microsoft\Windows\Temporary Internet Files\Content.IE5\KU4QHXE5\MC900030180[1].wmf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43999" y="-255739"/>
                    <a:ext cx="469922" cy="10297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3" name="Picture 21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375129" y="-331060"/>
                    <a:ext cx="997800" cy="11804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4" name="Picture 22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13503" y="-246041"/>
                    <a:ext cx="923252" cy="1092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06" name="Групиране 205"/>
                <p:cNvGrpSpPr/>
                <p:nvPr/>
              </p:nvGrpSpPr>
              <p:grpSpPr>
                <a:xfrm>
                  <a:off x="7913503" y="-331060"/>
                  <a:ext cx="1700418" cy="1180437"/>
                  <a:chOff x="7913503" y="-331060"/>
                  <a:chExt cx="1700418" cy="1180437"/>
                </a:xfrm>
              </p:grpSpPr>
              <p:pic>
                <p:nvPicPr>
                  <p:cNvPr id="207" name="Picture 19" descr="C:\Users\Mima\AppData\Local\Microsoft\Windows\Temporary Internet Files\Content.IE5\3BQ6SIR5\MC900014556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67568" y="-228715"/>
                    <a:ext cx="752863" cy="1057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8" name="Picture 20" descr="C:\Users\Mima\AppData\Local\Microsoft\Windows\Temporary Internet Files\Content.IE5\KU4QHXE5\MC900030180[1].wmf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43999" y="-255739"/>
                    <a:ext cx="469922" cy="10297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9" name="Picture 21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375129" y="-331060"/>
                    <a:ext cx="997800" cy="11804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0" name="Picture 22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13503" y="-246041"/>
                    <a:ext cx="923252" cy="1092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94" name="Групиране 193"/>
              <p:cNvGrpSpPr/>
              <p:nvPr/>
            </p:nvGrpSpPr>
            <p:grpSpPr>
              <a:xfrm>
                <a:off x="7912142" y="-675456"/>
                <a:ext cx="1701779" cy="1524833"/>
                <a:chOff x="7912142" y="-675456"/>
                <a:chExt cx="1701779" cy="1524833"/>
              </a:xfrm>
            </p:grpSpPr>
            <p:grpSp>
              <p:nvGrpSpPr>
                <p:cNvPr id="195" name="Групиране 194"/>
                <p:cNvGrpSpPr/>
                <p:nvPr/>
              </p:nvGrpSpPr>
              <p:grpSpPr>
                <a:xfrm>
                  <a:off x="7912142" y="-675456"/>
                  <a:ext cx="1700418" cy="1180437"/>
                  <a:chOff x="7913503" y="-331060"/>
                  <a:chExt cx="1700418" cy="1180437"/>
                </a:xfrm>
              </p:grpSpPr>
              <p:pic>
                <p:nvPicPr>
                  <p:cNvPr id="201" name="Picture 19" descr="C:\Users\Mima\AppData\Local\Microsoft\Windows\Temporary Internet Files\Content.IE5\3BQ6SIR5\MC900014556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67568" y="-228715"/>
                    <a:ext cx="752863" cy="1057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2" name="Picture 20" descr="C:\Users\Mima\AppData\Local\Microsoft\Windows\Temporary Internet Files\Content.IE5\KU4QHXE5\MC900030180[1].wmf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43999" y="-255739"/>
                    <a:ext cx="469922" cy="10297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3" name="Picture 21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375129" y="-331060"/>
                    <a:ext cx="997800" cy="11804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4" name="Picture 22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13503" y="-246041"/>
                    <a:ext cx="923252" cy="1092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96" name="Групиране 195"/>
                <p:cNvGrpSpPr/>
                <p:nvPr/>
              </p:nvGrpSpPr>
              <p:grpSpPr>
                <a:xfrm>
                  <a:off x="7913503" y="-331060"/>
                  <a:ext cx="1700418" cy="1180437"/>
                  <a:chOff x="7913503" y="-331060"/>
                  <a:chExt cx="1700418" cy="1180437"/>
                </a:xfrm>
              </p:grpSpPr>
              <p:pic>
                <p:nvPicPr>
                  <p:cNvPr id="197" name="Picture 19" descr="C:\Users\Mima\AppData\Local\Microsoft\Windows\Temporary Internet Files\Content.IE5\3BQ6SIR5\MC900014556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67568" y="-228715"/>
                    <a:ext cx="752863" cy="1057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8" name="Picture 20" descr="C:\Users\Mima\AppData\Local\Microsoft\Windows\Temporary Internet Files\Content.IE5\KU4QHXE5\MC900030180[1].wmf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43999" y="-255739"/>
                    <a:ext cx="469922" cy="10297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9" name="Picture 21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375129" y="-331060"/>
                    <a:ext cx="997800" cy="11804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0" name="Picture 22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13503" y="-246041"/>
                    <a:ext cx="923252" cy="1092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  <p:grpSp>
          <p:nvGrpSpPr>
            <p:cNvPr id="238" name="Групиране 237"/>
            <p:cNvGrpSpPr/>
            <p:nvPr/>
          </p:nvGrpSpPr>
          <p:grpSpPr>
            <a:xfrm>
              <a:off x="-94504" y="-1321767"/>
              <a:ext cx="1822188" cy="1855202"/>
              <a:chOff x="7791733" y="-1005825"/>
              <a:chExt cx="1822188" cy="1855202"/>
            </a:xfrm>
          </p:grpSpPr>
          <p:grpSp>
            <p:nvGrpSpPr>
              <p:cNvPr id="239" name="Групиране 238"/>
              <p:cNvGrpSpPr/>
              <p:nvPr/>
            </p:nvGrpSpPr>
            <p:grpSpPr>
              <a:xfrm>
                <a:off x="7791733" y="-1005825"/>
                <a:ext cx="1701779" cy="1524833"/>
                <a:chOff x="7912142" y="-675456"/>
                <a:chExt cx="1701779" cy="1524833"/>
              </a:xfrm>
            </p:grpSpPr>
            <p:grpSp>
              <p:nvGrpSpPr>
                <p:cNvPr id="251" name="Групиране 250"/>
                <p:cNvGrpSpPr/>
                <p:nvPr/>
              </p:nvGrpSpPr>
              <p:grpSpPr>
                <a:xfrm>
                  <a:off x="7912142" y="-675456"/>
                  <a:ext cx="1700418" cy="1180437"/>
                  <a:chOff x="7913503" y="-331060"/>
                  <a:chExt cx="1700418" cy="1180437"/>
                </a:xfrm>
              </p:grpSpPr>
              <p:pic>
                <p:nvPicPr>
                  <p:cNvPr id="257" name="Picture 19" descr="C:\Users\Mima\AppData\Local\Microsoft\Windows\Temporary Internet Files\Content.IE5\3BQ6SIR5\MC900014556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67568" y="-228715"/>
                    <a:ext cx="752863" cy="1057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58" name="Picture 20" descr="C:\Users\Mima\AppData\Local\Microsoft\Windows\Temporary Internet Files\Content.IE5\KU4QHXE5\MC900030180[1].wmf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43999" y="-255739"/>
                    <a:ext cx="469922" cy="10297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59" name="Picture 21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375129" y="-331060"/>
                    <a:ext cx="997800" cy="11804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60" name="Picture 22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13503" y="-246041"/>
                    <a:ext cx="923252" cy="1092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52" name="Групиране 251"/>
                <p:cNvGrpSpPr/>
                <p:nvPr/>
              </p:nvGrpSpPr>
              <p:grpSpPr>
                <a:xfrm>
                  <a:off x="7913503" y="-331060"/>
                  <a:ext cx="1700418" cy="1180437"/>
                  <a:chOff x="7913503" y="-331060"/>
                  <a:chExt cx="1700418" cy="1180437"/>
                </a:xfrm>
              </p:grpSpPr>
              <p:pic>
                <p:nvPicPr>
                  <p:cNvPr id="253" name="Picture 19" descr="C:\Users\Mima\AppData\Local\Microsoft\Windows\Temporary Internet Files\Content.IE5\3BQ6SIR5\MC900014556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67568" y="-228715"/>
                    <a:ext cx="752863" cy="1057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54" name="Picture 20" descr="C:\Users\Mima\AppData\Local\Microsoft\Windows\Temporary Internet Files\Content.IE5\KU4QHXE5\MC900030180[1].wmf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43999" y="-255739"/>
                    <a:ext cx="469922" cy="10297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55" name="Picture 21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375129" y="-331060"/>
                    <a:ext cx="997800" cy="11804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56" name="Picture 22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13503" y="-246041"/>
                    <a:ext cx="923252" cy="1092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240" name="Групиране 239"/>
              <p:cNvGrpSpPr/>
              <p:nvPr/>
            </p:nvGrpSpPr>
            <p:grpSpPr>
              <a:xfrm>
                <a:off x="7912142" y="-675456"/>
                <a:ext cx="1701779" cy="1524833"/>
                <a:chOff x="7912142" y="-675456"/>
                <a:chExt cx="1701779" cy="1524833"/>
              </a:xfrm>
            </p:grpSpPr>
            <p:grpSp>
              <p:nvGrpSpPr>
                <p:cNvPr id="241" name="Групиране 240"/>
                <p:cNvGrpSpPr/>
                <p:nvPr/>
              </p:nvGrpSpPr>
              <p:grpSpPr>
                <a:xfrm>
                  <a:off x="7912142" y="-675456"/>
                  <a:ext cx="1700418" cy="1180437"/>
                  <a:chOff x="7913503" y="-331060"/>
                  <a:chExt cx="1700418" cy="1180437"/>
                </a:xfrm>
              </p:grpSpPr>
              <p:pic>
                <p:nvPicPr>
                  <p:cNvPr id="247" name="Picture 19" descr="C:\Users\Mima\AppData\Local\Microsoft\Windows\Temporary Internet Files\Content.IE5\3BQ6SIR5\MC900014556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67568" y="-228715"/>
                    <a:ext cx="752863" cy="1057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48" name="Picture 20" descr="C:\Users\Mima\AppData\Local\Microsoft\Windows\Temporary Internet Files\Content.IE5\KU4QHXE5\MC900030180[1].wmf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43999" y="-255739"/>
                    <a:ext cx="469922" cy="10297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49" name="Picture 21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375129" y="-331060"/>
                    <a:ext cx="997800" cy="11804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50" name="Picture 22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13503" y="-246041"/>
                    <a:ext cx="923252" cy="1092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42" name="Групиране 241"/>
                <p:cNvGrpSpPr/>
                <p:nvPr/>
              </p:nvGrpSpPr>
              <p:grpSpPr>
                <a:xfrm>
                  <a:off x="7913503" y="-331060"/>
                  <a:ext cx="1700418" cy="1180437"/>
                  <a:chOff x="7913503" y="-331060"/>
                  <a:chExt cx="1700418" cy="1180437"/>
                </a:xfrm>
              </p:grpSpPr>
              <p:pic>
                <p:nvPicPr>
                  <p:cNvPr id="243" name="Picture 19" descr="C:\Users\Mima\AppData\Local\Microsoft\Windows\Temporary Internet Files\Content.IE5\3BQ6SIR5\MC900014556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67568" y="-228715"/>
                    <a:ext cx="752863" cy="1057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44" name="Picture 20" descr="C:\Users\Mima\AppData\Local\Microsoft\Windows\Temporary Internet Files\Content.IE5\KU4QHXE5\MC900030180[1].wmf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43999" y="-255739"/>
                    <a:ext cx="469922" cy="10297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45" name="Picture 21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375129" y="-331060"/>
                    <a:ext cx="997800" cy="11804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46" name="Picture 22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13503" y="-246041"/>
                    <a:ext cx="923252" cy="1092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  <p:grpSp>
          <p:nvGrpSpPr>
            <p:cNvPr id="261" name="Групиране 260"/>
            <p:cNvGrpSpPr/>
            <p:nvPr/>
          </p:nvGrpSpPr>
          <p:grpSpPr>
            <a:xfrm>
              <a:off x="2369520" y="-1128218"/>
              <a:ext cx="1822188" cy="1855202"/>
              <a:chOff x="7791733" y="-1005825"/>
              <a:chExt cx="1822188" cy="1855202"/>
            </a:xfrm>
          </p:grpSpPr>
          <p:grpSp>
            <p:nvGrpSpPr>
              <p:cNvPr id="262" name="Групиране 261"/>
              <p:cNvGrpSpPr/>
              <p:nvPr/>
            </p:nvGrpSpPr>
            <p:grpSpPr>
              <a:xfrm>
                <a:off x="7791733" y="-1005825"/>
                <a:ext cx="1701779" cy="1524833"/>
                <a:chOff x="7912142" y="-675456"/>
                <a:chExt cx="1701779" cy="1524833"/>
              </a:xfrm>
            </p:grpSpPr>
            <p:grpSp>
              <p:nvGrpSpPr>
                <p:cNvPr id="274" name="Групиране 273"/>
                <p:cNvGrpSpPr/>
                <p:nvPr/>
              </p:nvGrpSpPr>
              <p:grpSpPr>
                <a:xfrm>
                  <a:off x="7912142" y="-675456"/>
                  <a:ext cx="1700418" cy="1180437"/>
                  <a:chOff x="7913503" y="-331060"/>
                  <a:chExt cx="1700418" cy="1180437"/>
                </a:xfrm>
              </p:grpSpPr>
              <p:pic>
                <p:nvPicPr>
                  <p:cNvPr id="280" name="Picture 19" descr="C:\Users\Mima\AppData\Local\Microsoft\Windows\Temporary Internet Files\Content.IE5\3BQ6SIR5\MC900014556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67568" y="-228715"/>
                    <a:ext cx="752863" cy="1057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81" name="Picture 20" descr="C:\Users\Mima\AppData\Local\Microsoft\Windows\Temporary Internet Files\Content.IE5\KU4QHXE5\MC900030180[1].wmf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43999" y="-255739"/>
                    <a:ext cx="469922" cy="10297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82" name="Picture 21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375129" y="-331060"/>
                    <a:ext cx="997800" cy="11804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83" name="Picture 22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13503" y="-246041"/>
                    <a:ext cx="923252" cy="1092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75" name="Групиране 274"/>
                <p:cNvGrpSpPr/>
                <p:nvPr/>
              </p:nvGrpSpPr>
              <p:grpSpPr>
                <a:xfrm>
                  <a:off x="7913503" y="-331060"/>
                  <a:ext cx="1700418" cy="1180437"/>
                  <a:chOff x="7913503" y="-331060"/>
                  <a:chExt cx="1700418" cy="1180437"/>
                </a:xfrm>
              </p:grpSpPr>
              <p:pic>
                <p:nvPicPr>
                  <p:cNvPr id="276" name="Picture 19" descr="C:\Users\Mima\AppData\Local\Microsoft\Windows\Temporary Internet Files\Content.IE5\3BQ6SIR5\MC900014556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67568" y="-228715"/>
                    <a:ext cx="752863" cy="1057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77" name="Picture 20" descr="C:\Users\Mima\AppData\Local\Microsoft\Windows\Temporary Internet Files\Content.IE5\KU4QHXE5\MC900030180[1].wmf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43999" y="-255739"/>
                    <a:ext cx="469922" cy="10297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78" name="Picture 21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375129" y="-331060"/>
                    <a:ext cx="997800" cy="11804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79" name="Picture 22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13503" y="-246041"/>
                    <a:ext cx="923252" cy="1092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263" name="Групиране 262"/>
              <p:cNvGrpSpPr/>
              <p:nvPr/>
            </p:nvGrpSpPr>
            <p:grpSpPr>
              <a:xfrm>
                <a:off x="7912142" y="-675456"/>
                <a:ext cx="1701779" cy="1524833"/>
                <a:chOff x="7912142" y="-675456"/>
                <a:chExt cx="1701779" cy="1524833"/>
              </a:xfrm>
            </p:grpSpPr>
            <p:grpSp>
              <p:nvGrpSpPr>
                <p:cNvPr id="264" name="Групиране 263"/>
                <p:cNvGrpSpPr/>
                <p:nvPr/>
              </p:nvGrpSpPr>
              <p:grpSpPr>
                <a:xfrm>
                  <a:off x="7912142" y="-675456"/>
                  <a:ext cx="1700418" cy="1180437"/>
                  <a:chOff x="7913503" y="-331060"/>
                  <a:chExt cx="1700418" cy="1180437"/>
                </a:xfrm>
              </p:grpSpPr>
              <p:pic>
                <p:nvPicPr>
                  <p:cNvPr id="270" name="Picture 19" descr="C:\Users\Mima\AppData\Local\Microsoft\Windows\Temporary Internet Files\Content.IE5\3BQ6SIR5\MC900014556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67568" y="-228715"/>
                    <a:ext cx="752863" cy="1057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71" name="Picture 20" descr="C:\Users\Mima\AppData\Local\Microsoft\Windows\Temporary Internet Files\Content.IE5\KU4QHXE5\MC900030180[1].wmf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43999" y="-255739"/>
                    <a:ext cx="469922" cy="10297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72" name="Picture 21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375129" y="-331060"/>
                    <a:ext cx="997800" cy="11804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73" name="Picture 22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13503" y="-246041"/>
                    <a:ext cx="923252" cy="1092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65" name="Групиране 264"/>
                <p:cNvGrpSpPr/>
                <p:nvPr/>
              </p:nvGrpSpPr>
              <p:grpSpPr>
                <a:xfrm>
                  <a:off x="7913503" y="-331060"/>
                  <a:ext cx="1700418" cy="1180437"/>
                  <a:chOff x="7913503" y="-331060"/>
                  <a:chExt cx="1700418" cy="1180437"/>
                </a:xfrm>
              </p:grpSpPr>
              <p:pic>
                <p:nvPicPr>
                  <p:cNvPr id="266" name="Picture 19" descr="C:\Users\Mima\AppData\Local\Microsoft\Windows\Temporary Internet Files\Content.IE5\3BQ6SIR5\MC900014556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67568" y="-228715"/>
                    <a:ext cx="752863" cy="1057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67" name="Picture 20" descr="C:\Users\Mima\AppData\Local\Microsoft\Windows\Temporary Internet Files\Content.IE5\KU4QHXE5\MC900030180[1].wmf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43999" y="-255739"/>
                    <a:ext cx="469922" cy="10297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68" name="Picture 21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375129" y="-331060"/>
                    <a:ext cx="997800" cy="11804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69" name="Picture 22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13503" y="-246041"/>
                    <a:ext cx="923252" cy="1092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  <p:grpSp>
          <p:nvGrpSpPr>
            <p:cNvPr id="284" name="Групиране 283"/>
            <p:cNvGrpSpPr/>
            <p:nvPr/>
          </p:nvGrpSpPr>
          <p:grpSpPr>
            <a:xfrm>
              <a:off x="-559047" y="-483915"/>
              <a:ext cx="1822188" cy="1855202"/>
              <a:chOff x="7791733" y="-1005825"/>
              <a:chExt cx="1822188" cy="1855202"/>
            </a:xfrm>
          </p:grpSpPr>
          <p:grpSp>
            <p:nvGrpSpPr>
              <p:cNvPr id="285" name="Групиране 284"/>
              <p:cNvGrpSpPr/>
              <p:nvPr/>
            </p:nvGrpSpPr>
            <p:grpSpPr>
              <a:xfrm>
                <a:off x="7791733" y="-1005825"/>
                <a:ext cx="1701779" cy="1524833"/>
                <a:chOff x="7912142" y="-675456"/>
                <a:chExt cx="1701779" cy="1524833"/>
              </a:xfrm>
            </p:grpSpPr>
            <p:grpSp>
              <p:nvGrpSpPr>
                <p:cNvPr id="297" name="Групиране 296"/>
                <p:cNvGrpSpPr/>
                <p:nvPr/>
              </p:nvGrpSpPr>
              <p:grpSpPr>
                <a:xfrm>
                  <a:off x="7912142" y="-675456"/>
                  <a:ext cx="1700418" cy="1180437"/>
                  <a:chOff x="7913503" y="-331060"/>
                  <a:chExt cx="1700418" cy="1180437"/>
                </a:xfrm>
              </p:grpSpPr>
              <p:pic>
                <p:nvPicPr>
                  <p:cNvPr id="303" name="Picture 19" descr="C:\Users\Mima\AppData\Local\Microsoft\Windows\Temporary Internet Files\Content.IE5\3BQ6SIR5\MC900014556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67568" y="-228715"/>
                    <a:ext cx="752863" cy="1057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4" name="Picture 20" descr="C:\Users\Mima\AppData\Local\Microsoft\Windows\Temporary Internet Files\Content.IE5\KU4QHXE5\MC900030180[1].wmf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43999" y="-255739"/>
                    <a:ext cx="469922" cy="10297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5" name="Picture 21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375129" y="-331060"/>
                    <a:ext cx="997800" cy="11804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6" name="Picture 22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13503" y="-246041"/>
                    <a:ext cx="923252" cy="1092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98" name="Групиране 297"/>
                <p:cNvGrpSpPr/>
                <p:nvPr/>
              </p:nvGrpSpPr>
              <p:grpSpPr>
                <a:xfrm>
                  <a:off x="7913503" y="-331060"/>
                  <a:ext cx="1700418" cy="1180437"/>
                  <a:chOff x="7913503" y="-331060"/>
                  <a:chExt cx="1700418" cy="1180437"/>
                </a:xfrm>
              </p:grpSpPr>
              <p:pic>
                <p:nvPicPr>
                  <p:cNvPr id="299" name="Picture 19" descr="C:\Users\Mima\AppData\Local\Microsoft\Windows\Temporary Internet Files\Content.IE5\3BQ6SIR5\MC900014556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67568" y="-228715"/>
                    <a:ext cx="752863" cy="1057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0" name="Picture 20" descr="C:\Users\Mima\AppData\Local\Microsoft\Windows\Temporary Internet Files\Content.IE5\KU4QHXE5\MC900030180[1].wmf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43999" y="-255739"/>
                    <a:ext cx="469922" cy="10297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1" name="Picture 21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375129" y="-331060"/>
                    <a:ext cx="997800" cy="11804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2" name="Picture 22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13503" y="-246041"/>
                    <a:ext cx="923252" cy="1092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286" name="Групиране 285"/>
              <p:cNvGrpSpPr/>
              <p:nvPr/>
            </p:nvGrpSpPr>
            <p:grpSpPr>
              <a:xfrm>
                <a:off x="7912142" y="-675456"/>
                <a:ext cx="1701779" cy="1524833"/>
                <a:chOff x="7912142" y="-675456"/>
                <a:chExt cx="1701779" cy="1524833"/>
              </a:xfrm>
            </p:grpSpPr>
            <p:grpSp>
              <p:nvGrpSpPr>
                <p:cNvPr id="287" name="Групиране 286"/>
                <p:cNvGrpSpPr/>
                <p:nvPr/>
              </p:nvGrpSpPr>
              <p:grpSpPr>
                <a:xfrm>
                  <a:off x="7912142" y="-675456"/>
                  <a:ext cx="1700418" cy="1180437"/>
                  <a:chOff x="7913503" y="-331060"/>
                  <a:chExt cx="1700418" cy="1180437"/>
                </a:xfrm>
              </p:grpSpPr>
              <p:pic>
                <p:nvPicPr>
                  <p:cNvPr id="293" name="Picture 19" descr="C:\Users\Mima\AppData\Local\Microsoft\Windows\Temporary Internet Files\Content.IE5\3BQ6SIR5\MC900014556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67568" y="-228715"/>
                    <a:ext cx="752863" cy="1057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94" name="Picture 20" descr="C:\Users\Mima\AppData\Local\Microsoft\Windows\Temporary Internet Files\Content.IE5\KU4QHXE5\MC900030180[1].wmf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43999" y="-255739"/>
                    <a:ext cx="469922" cy="10297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95" name="Picture 21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375129" y="-331060"/>
                    <a:ext cx="997800" cy="11804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96" name="Picture 22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13503" y="-246041"/>
                    <a:ext cx="923252" cy="1092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88" name="Групиране 287"/>
                <p:cNvGrpSpPr/>
                <p:nvPr/>
              </p:nvGrpSpPr>
              <p:grpSpPr>
                <a:xfrm>
                  <a:off x="7913503" y="-331060"/>
                  <a:ext cx="1700418" cy="1180437"/>
                  <a:chOff x="7913503" y="-331060"/>
                  <a:chExt cx="1700418" cy="1180437"/>
                </a:xfrm>
              </p:grpSpPr>
              <p:pic>
                <p:nvPicPr>
                  <p:cNvPr id="289" name="Picture 19" descr="C:\Users\Mima\AppData\Local\Microsoft\Windows\Temporary Internet Files\Content.IE5\3BQ6SIR5\MC900014556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67568" y="-228715"/>
                    <a:ext cx="752863" cy="1057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90" name="Picture 20" descr="C:\Users\Mima\AppData\Local\Microsoft\Windows\Temporary Internet Files\Content.IE5\KU4QHXE5\MC900030180[1].wmf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43999" y="-255739"/>
                    <a:ext cx="469922" cy="10297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91" name="Picture 21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375129" y="-331060"/>
                    <a:ext cx="997800" cy="11804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92" name="Picture 22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13503" y="-246041"/>
                    <a:ext cx="923252" cy="1092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  <p:grpSp>
          <p:nvGrpSpPr>
            <p:cNvPr id="307" name="Групиране 306"/>
            <p:cNvGrpSpPr/>
            <p:nvPr/>
          </p:nvGrpSpPr>
          <p:grpSpPr>
            <a:xfrm>
              <a:off x="1177976" y="-1087168"/>
              <a:ext cx="1822188" cy="1855202"/>
              <a:chOff x="7791733" y="-1005825"/>
              <a:chExt cx="1822188" cy="1855202"/>
            </a:xfrm>
          </p:grpSpPr>
          <p:grpSp>
            <p:nvGrpSpPr>
              <p:cNvPr id="308" name="Групиране 307"/>
              <p:cNvGrpSpPr/>
              <p:nvPr/>
            </p:nvGrpSpPr>
            <p:grpSpPr>
              <a:xfrm>
                <a:off x="7791733" y="-1005825"/>
                <a:ext cx="1701779" cy="1524833"/>
                <a:chOff x="7912142" y="-675456"/>
                <a:chExt cx="1701779" cy="1524833"/>
              </a:xfrm>
            </p:grpSpPr>
            <p:grpSp>
              <p:nvGrpSpPr>
                <p:cNvPr id="320" name="Групиране 319"/>
                <p:cNvGrpSpPr/>
                <p:nvPr/>
              </p:nvGrpSpPr>
              <p:grpSpPr>
                <a:xfrm>
                  <a:off x="7912142" y="-675456"/>
                  <a:ext cx="1700418" cy="1180437"/>
                  <a:chOff x="7913503" y="-331060"/>
                  <a:chExt cx="1700418" cy="1180437"/>
                </a:xfrm>
              </p:grpSpPr>
              <p:pic>
                <p:nvPicPr>
                  <p:cNvPr id="326" name="Picture 19" descr="C:\Users\Mima\AppData\Local\Microsoft\Windows\Temporary Internet Files\Content.IE5\3BQ6SIR5\MC900014556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67568" y="-228715"/>
                    <a:ext cx="752863" cy="1057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27" name="Picture 20" descr="C:\Users\Mima\AppData\Local\Microsoft\Windows\Temporary Internet Files\Content.IE5\KU4QHXE5\MC900030180[1].wmf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43999" y="-255739"/>
                    <a:ext cx="469922" cy="10297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28" name="Picture 21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375129" y="-331060"/>
                    <a:ext cx="997800" cy="11804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29" name="Picture 22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13503" y="-246041"/>
                    <a:ext cx="923252" cy="1092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21" name="Групиране 320"/>
                <p:cNvGrpSpPr/>
                <p:nvPr/>
              </p:nvGrpSpPr>
              <p:grpSpPr>
                <a:xfrm>
                  <a:off x="7913503" y="-331060"/>
                  <a:ext cx="1700418" cy="1180437"/>
                  <a:chOff x="7913503" y="-331060"/>
                  <a:chExt cx="1700418" cy="1180437"/>
                </a:xfrm>
              </p:grpSpPr>
              <p:pic>
                <p:nvPicPr>
                  <p:cNvPr id="322" name="Picture 19" descr="C:\Users\Mima\AppData\Local\Microsoft\Windows\Temporary Internet Files\Content.IE5\3BQ6SIR5\MC900014556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67568" y="-228715"/>
                    <a:ext cx="752863" cy="1057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23" name="Picture 20" descr="C:\Users\Mima\AppData\Local\Microsoft\Windows\Temporary Internet Files\Content.IE5\KU4QHXE5\MC900030180[1].wmf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43999" y="-255739"/>
                    <a:ext cx="469922" cy="10297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24" name="Picture 21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375129" y="-331060"/>
                    <a:ext cx="997800" cy="11804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25" name="Picture 22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13503" y="-246041"/>
                    <a:ext cx="923252" cy="1092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309" name="Групиране 308"/>
              <p:cNvGrpSpPr/>
              <p:nvPr/>
            </p:nvGrpSpPr>
            <p:grpSpPr>
              <a:xfrm>
                <a:off x="7912142" y="-675456"/>
                <a:ext cx="1701779" cy="1524833"/>
                <a:chOff x="7912142" y="-675456"/>
                <a:chExt cx="1701779" cy="1524833"/>
              </a:xfrm>
            </p:grpSpPr>
            <p:grpSp>
              <p:nvGrpSpPr>
                <p:cNvPr id="310" name="Групиране 309"/>
                <p:cNvGrpSpPr/>
                <p:nvPr/>
              </p:nvGrpSpPr>
              <p:grpSpPr>
                <a:xfrm>
                  <a:off x="7912142" y="-675456"/>
                  <a:ext cx="1700418" cy="1180437"/>
                  <a:chOff x="7913503" y="-331060"/>
                  <a:chExt cx="1700418" cy="1180437"/>
                </a:xfrm>
              </p:grpSpPr>
              <p:pic>
                <p:nvPicPr>
                  <p:cNvPr id="316" name="Picture 19" descr="C:\Users\Mima\AppData\Local\Microsoft\Windows\Temporary Internet Files\Content.IE5\3BQ6SIR5\MC900014556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67568" y="-228715"/>
                    <a:ext cx="752863" cy="1057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17" name="Picture 20" descr="C:\Users\Mima\AppData\Local\Microsoft\Windows\Temporary Internet Files\Content.IE5\KU4QHXE5\MC900030180[1].wmf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43999" y="-255739"/>
                    <a:ext cx="469922" cy="10297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18" name="Picture 21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375129" y="-331060"/>
                    <a:ext cx="997800" cy="11804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19" name="Picture 22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13503" y="-246041"/>
                    <a:ext cx="923252" cy="1092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11" name="Групиране 310"/>
                <p:cNvGrpSpPr/>
                <p:nvPr/>
              </p:nvGrpSpPr>
              <p:grpSpPr>
                <a:xfrm>
                  <a:off x="7913503" y="-331060"/>
                  <a:ext cx="1700418" cy="1180437"/>
                  <a:chOff x="7913503" y="-331060"/>
                  <a:chExt cx="1700418" cy="1180437"/>
                </a:xfrm>
              </p:grpSpPr>
              <p:pic>
                <p:nvPicPr>
                  <p:cNvPr id="312" name="Picture 19" descr="C:\Users\Mima\AppData\Local\Microsoft\Windows\Temporary Internet Files\Content.IE5\3BQ6SIR5\MC900014556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67568" y="-228715"/>
                    <a:ext cx="752863" cy="1057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13" name="Picture 20" descr="C:\Users\Mima\AppData\Local\Microsoft\Windows\Temporary Internet Files\Content.IE5\KU4QHXE5\MC900030180[1].wmf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43999" y="-255739"/>
                    <a:ext cx="469922" cy="10297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14" name="Picture 21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375129" y="-331060"/>
                    <a:ext cx="997800" cy="11804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15" name="Picture 22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13503" y="-246041"/>
                    <a:ext cx="923252" cy="1092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  <p:grpSp>
          <p:nvGrpSpPr>
            <p:cNvPr id="330" name="Групиране 329"/>
            <p:cNvGrpSpPr/>
            <p:nvPr/>
          </p:nvGrpSpPr>
          <p:grpSpPr>
            <a:xfrm>
              <a:off x="633431" y="-382934"/>
              <a:ext cx="1822188" cy="1855202"/>
              <a:chOff x="7791733" y="-1005825"/>
              <a:chExt cx="1822188" cy="1855202"/>
            </a:xfrm>
          </p:grpSpPr>
          <p:grpSp>
            <p:nvGrpSpPr>
              <p:cNvPr id="331" name="Групиране 330"/>
              <p:cNvGrpSpPr/>
              <p:nvPr/>
            </p:nvGrpSpPr>
            <p:grpSpPr>
              <a:xfrm>
                <a:off x="7791733" y="-1005825"/>
                <a:ext cx="1701779" cy="1524833"/>
                <a:chOff x="7912142" y="-675456"/>
                <a:chExt cx="1701779" cy="1524833"/>
              </a:xfrm>
            </p:grpSpPr>
            <p:grpSp>
              <p:nvGrpSpPr>
                <p:cNvPr id="343" name="Групиране 342"/>
                <p:cNvGrpSpPr/>
                <p:nvPr/>
              </p:nvGrpSpPr>
              <p:grpSpPr>
                <a:xfrm>
                  <a:off x="7912142" y="-675456"/>
                  <a:ext cx="1700418" cy="1180437"/>
                  <a:chOff x="7913503" y="-331060"/>
                  <a:chExt cx="1700418" cy="1180437"/>
                </a:xfrm>
              </p:grpSpPr>
              <p:pic>
                <p:nvPicPr>
                  <p:cNvPr id="349" name="Picture 19" descr="C:\Users\Mima\AppData\Local\Microsoft\Windows\Temporary Internet Files\Content.IE5\3BQ6SIR5\MC900014556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67568" y="-228715"/>
                    <a:ext cx="752863" cy="1057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50" name="Picture 20" descr="C:\Users\Mima\AppData\Local\Microsoft\Windows\Temporary Internet Files\Content.IE5\KU4QHXE5\MC900030180[1].wmf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43999" y="-255739"/>
                    <a:ext cx="469922" cy="10297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51" name="Picture 21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375129" y="-331060"/>
                    <a:ext cx="997800" cy="11804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52" name="Picture 22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13503" y="-246041"/>
                    <a:ext cx="923252" cy="1092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44" name="Групиране 343"/>
                <p:cNvGrpSpPr/>
                <p:nvPr/>
              </p:nvGrpSpPr>
              <p:grpSpPr>
                <a:xfrm>
                  <a:off x="7913503" y="-331060"/>
                  <a:ext cx="1700418" cy="1180437"/>
                  <a:chOff x="7913503" y="-331060"/>
                  <a:chExt cx="1700418" cy="1180437"/>
                </a:xfrm>
              </p:grpSpPr>
              <p:pic>
                <p:nvPicPr>
                  <p:cNvPr id="345" name="Picture 19" descr="C:\Users\Mima\AppData\Local\Microsoft\Windows\Temporary Internet Files\Content.IE5\3BQ6SIR5\MC900014556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67568" y="-228715"/>
                    <a:ext cx="752863" cy="1057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46" name="Picture 20" descr="C:\Users\Mima\AppData\Local\Microsoft\Windows\Temporary Internet Files\Content.IE5\KU4QHXE5\MC900030180[1].wmf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43999" y="-255739"/>
                    <a:ext cx="469922" cy="10297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47" name="Picture 21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375129" y="-331060"/>
                    <a:ext cx="997800" cy="11804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48" name="Picture 22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13503" y="-246041"/>
                    <a:ext cx="923252" cy="1092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332" name="Групиране 331"/>
              <p:cNvGrpSpPr/>
              <p:nvPr/>
            </p:nvGrpSpPr>
            <p:grpSpPr>
              <a:xfrm>
                <a:off x="7912142" y="-675456"/>
                <a:ext cx="1701779" cy="1524833"/>
                <a:chOff x="7912142" y="-675456"/>
                <a:chExt cx="1701779" cy="1524833"/>
              </a:xfrm>
            </p:grpSpPr>
            <p:grpSp>
              <p:nvGrpSpPr>
                <p:cNvPr id="333" name="Групиране 332"/>
                <p:cNvGrpSpPr/>
                <p:nvPr/>
              </p:nvGrpSpPr>
              <p:grpSpPr>
                <a:xfrm>
                  <a:off x="7912142" y="-675456"/>
                  <a:ext cx="1700418" cy="1180437"/>
                  <a:chOff x="7913503" y="-331060"/>
                  <a:chExt cx="1700418" cy="1180437"/>
                </a:xfrm>
              </p:grpSpPr>
              <p:pic>
                <p:nvPicPr>
                  <p:cNvPr id="339" name="Picture 19" descr="C:\Users\Mima\AppData\Local\Microsoft\Windows\Temporary Internet Files\Content.IE5\3BQ6SIR5\MC900014556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67568" y="-228715"/>
                    <a:ext cx="752863" cy="1057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40" name="Picture 20" descr="C:\Users\Mima\AppData\Local\Microsoft\Windows\Temporary Internet Files\Content.IE5\KU4QHXE5\MC900030180[1].wmf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43999" y="-255739"/>
                    <a:ext cx="469922" cy="10297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41" name="Picture 21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375129" y="-331060"/>
                    <a:ext cx="997800" cy="11804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42" name="Picture 22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13503" y="-246041"/>
                    <a:ext cx="923252" cy="1092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34" name="Групиране 333"/>
                <p:cNvGrpSpPr/>
                <p:nvPr/>
              </p:nvGrpSpPr>
              <p:grpSpPr>
                <a:xfrm>
                  <a:off x="7913503" y="-331060"/>
                  <a:ext cx="1700418" cy="1180437"/>
                  <a:chOff x="7913503" y="-331060"/>
                  <a:chExt cx="1700418" cy="1180437"/>
                </a:xfrm>
              </p:grpSpPr>
              <p:pic>
                <p:nvPicPr>
                  <p:cNvPr id="335" name="Picture 19" descr="C:\Users\Mima\AppData\Local\Microsoft\Windows\Temporary Internet Files\Content.IE5\3BQ6SIR5\MC900014556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67568" y="-228715"/>
                    <a:ext cx="752863" cy="1057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36" name="Picture 20" descr="C:\Users\Mima\AppData\Local\Microsoft\Windows\Temporary Internet Files\Content.IE5\KU4QHXE5\MC900030180[1].wmf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43999" y="-255739"/>
                    <a:ext cx="469922" cy="10297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37" name="Picture 21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375129" y="-331060"/>
                    <a:ext cx="997800" cy="11804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38" name="Picture 22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13503" y="-246041"/>
                    <a:ext cx="923252" cy="1092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  <p:grpSp>
          <p:nvGrpSpPr>
            <p:cNvPr id="353" name="Групиране 352"/>
            <p:cNvGrpSpPr/>
            <p:nvPr/>
          </p:nvGrpSpPr>
          <p:grpSpPr>
            <a:xfrm>
              <a:off x="3133084" y="-307612"/>
              <a:ext cx="1822188" cy="1855202"/>
              <a:chOff x="7791733" y="-1005825"/>
              <a:chExt cx="1822188" cy="1855202"/>
            </a:xfrm>
          </p:grpSpPr>
          <p:grpSp>
            <p:nvGrpSpPr>
              <p:cNvPr id="354" name="Групиране 353"/>
              <p:cNvGrpSpPr/>
              <p:nvPr/>
            </p:nvGrpSpPr>
            <p:grpSpPr>
              <a:xfrm>
                <a:off x="7791733" y="-1005825"/>
                <a:ext cx="1701779" cy="1524833"/>
                <a:chOff x="7912142" y="-675456"/>
                <a:chExt cx="1701779" cy="1524833"/>
              </a:xfrm>
            </p:grpSpPr>
            <p:grpSp>
              <p:nvGrpSpPr>
                <p:cNvPr id="366" name="Групиране 365"/>
                <p:cNvGrpSpPr/>
                <p:nvPr/>
              </p:nvGrpSpPr>
              <p:grpSpPr>
                <a:xfrm>
                  <a:off x="7912142" y="-675456"/>
                  <a:ext cx="1700418" cy="1180437"/>
                  <a:chOff x="7913503" y="-331060"/>
                  <a:chExt cx="1700418" cy="1180437"/>
                </a:xfrm>
              </p:grpSpPr>
              <p:pic>
                <p:nvPicPr>
                  <p:cNvPr id="372" name="Picture 19" descr="C:\Users\Mima\AppData\Local\Microsoft\Windows\Temporary Internet Files\Content.IE5\3BQ6SIR5\MC900014556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67568" y="-228715"/>
                    <a:ext cx="752863" cy="1057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73" name="Picture 20" descr="C:\Users\Mima\AppData\Local\Microsoft\Windows\Temporary Internet Files\Content.IE5\KU4QHXE5\MC900030180[1].wmf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43999" y="-255739"/>
                    <a:ext cx="469922" cy="10297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74" name="Picture 21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375129" y="-331060"/>
                    <a:ext cx="997800" cy="11804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75" name="Picture 22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13503" y="-246041"/>
                    <a:ext cx="923252" cy="1092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67" name="Групиране 366"/>
                <p:cNvGrpSpPr/>
                <p:nvPr/>
              </p:nvGrpSpPr>
              <p:grpSpPr>
                <a:xfrm>
                  <a:off x="7913503" y="-331060"/>
                  <a:ext cx="1700418" cy="1180437"/>
                  <a:chOff x="7913503" y="-331060"/>
                  <a:chExt cx="1700418" cy="1180437"/>
                </a:xfrm>
              </p:grpSpPr>
              <p:pic>
                <p:nvPicPr>
                  <p:cNvPr id="368" name="Picture 19" descr="C:\Users\Mima\AppData\Local\Microsoft\Windows\Temporary Internet Files\Content.IE5\3BQ6SIR5\MC900014556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67568" y="-228715"/>
                    <a:ext cx="752863" cy="1057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69" name="Picture 20" descr="C:\Users\Mima\AppData\Local\Microsoft\Windows\Temporary Internet Files\Content.IE5\KU4QHXE5\MC900030180[1].wmf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43999" y="-255739"/>
                    <a:ext cx="469922" cy="10297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70" name="Picture 21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375129" y="-331060"/>
                    <a:ext cx="997800" cy="11804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71" name="Picture 22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13503" y="-246041"/>
                    <a:ext cx="923252" cy="1092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355" name="Групиране 354"/>
              <p:cNvGrpSpPr/>
              <p:nvPr/>
            </p:nvGrpSpPr>
            <p:grpSpPr>
              <a:xfrm>
                <a:off x="7912142" y="-675456"/>
                <a:ext cx="1701779" cy="1524833"/>
                <a:chOff x="7912142" y="-675456"/>
                <a:chExt cx="1701779" cy="1524833"/>
              </a:xfrm>
            </p:grpSpPr>
            <p:grpSp>
              <p:nvGrpSpPr>
                <p:cNvPr id="356" name="Групиране 355"/>
                <p:cNvGrpSpPr/>
                <p:nvPr/>
              </p:nvGrpSpPr>
              <p:grpSpPr>
                <a:xfrm>
                  <a:off x="7912142" y="-675456"/>
                  <a:ext cx="1700418" cy="1180437"/>
                  <a:chOff x="7913503" y="-331060"/>
                  <a:chExt cx="1700418" cy="1180437"/>
                </a:xfrm>
              </p:grpSpPr>
              <p:pic>
                <p:nvPicPr>
                  <p:cNvPr id="362" name="Picture 19" descr="C:\Users\Mima\AppData\Local\Microsoft\Windows\Temporary Internet Files\Content.IE5\3BQ6SIR5\MC900014556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67568" y="-228715"/>
                    <a:ext cx="752863" cy="1057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63" name="Picture 20" descr="C:\Users\Mima\AppData\Local\Microsoft\Windows\Temporary Internet Files\Content.IE5\KU4QHXE5\MC900030180[1].wmf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43999" y="-255739"/>
                    <a:ext cx="469922" cy="10297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64" name="Picture 21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375129" y="-331060"/>
                    <a:ext cx="997800" cy="11804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65" name="Picture 22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13503" y="-246041"/>
                    <a:ext cx="923252" cy="1092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57" name="Групиране 356"/>
                <p:cNvGrpSpPr/>
                <p:nvPr/>
              </p:nvGrpSpPr>
              <p:grpSpPr>
                <a:xfrm>
                  <a:off x="7913503" y="-331060"/>
                  <a:ext cx="1700418" cy="1180437"/>
                  <a:chOff x="7913503" y="-331060"/>
                  <a:chExt cx="1700418" cy="1180437"/>
                </a:xfrm>
              </p:grpSpPr>
              <p:pic>
                <p:nvPicPr>
                  <p:cNvPr id="358" name="Picture 19" descr="C:\Users\Mima\AppData\Local\Microsoft\Windows\Temporary Internet Files\Content.IE5\3BQ6SIR5\MC900014556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67568" y="-228715"/>
                    <a:ext cx="752863" cy="1057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59" name="Picture 20" descr="C:\Users\Mima\AppData\Local\Microsoft\Windows\Temporary Internet Files\Content.IE5\KU4QHXE5\MC900030180[1].wmf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43999" y="-255739"/>
                    <a:ext cx="469922" cy="10297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60" name="Picture 21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375129" y="-331060"/>
                    <a:ext cx="997800" cy="11804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61" name="Picture 22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13503" y="-246041"/>
                    <a:ext cx="923252" cy="1092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  <p:grpSp>
          <p:nvGrpSpPr>
            <p:cNvPr id="376" name="Групиране 375"/>
            <p:cNvGrpSpPr/>
            <p:nvPr/>
          </p:nvGrpSpPr>
          <p:grpSpPr>
            <a:xfrm>
              <a:off x="1941540" y="-266562"/>
              <a:ext cx="1822188" cy="1855202"/>
              <a:chOff x="7791733" y="-1005825"/>
              <a:chExt cx="1822188" cy="1855202"/>
            </a:xfrm>
          </p:grpSpPr>
          <p:grpSp>
            <p:nvGrpSpPr>
              <p:cNvPr id="377" name="Групиране 376"/>
              <p:cNvGrpSpPr/>
              <p:nvPr/>
            </p:nvGrpSpPr>
            <p:grpSpPr>
              <a:xfrm>
                <a:off x="7791733" y="-1005825"/>
                <a:ext cx="1701779" cy="1524833"/>
                <a:chOff x="7912142" y="-675456"/>
                <a:chExt cx="1701779" cy="1524833"/>
              </a:xfrm>
            </p:grpSpPr>
            <p:grpSp>
              <p:nvGrpSpPr>
                <p:cNvPr id="389" name="Групиране 388"/>
                <p:cNvGrpSpPr/>
                <p:nvPr/>
              </p:nvGrpSpPr>
              <p:grpSpPr>
                <a:xfrm>
                  <a:off x="7912142" y="-675456"/>
                  <a:ext cx="1700418" cy="1180437"/>
                  <a:chOff x="7913503" y="-331060"/>
                  <a:chExt cx="1700418" cy="1180437"/>
                </a:xfrm>
              </p:grpSpPr>
              <p:pic>
                <p:nvPicPr>
                  <p:cNvPr id="395" name="Picture 19" descr="C:\Users\Mima\AppData\Local\Microsoft\Windows\Temporary Internet Files\Content.IE5\3BQ6SIR5\MC900014556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67568" y="-228715"/>
                    <a:ext cx="752863" cy="1057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96" name="Picture 20" descr="C:\Users\Mima\AppData\Local\Microsoft\Windows\Temporary Internet Files\Content.IE5\KU4QHXE5\MC900030180[1].wmf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43999" y="-255739"/>
                    <a:ext cx="469922" cy="10297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97" name="Picture 21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375129" y="-331060"/>
                    <a:ext cx="997800" cy="11804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98" name="Picture 22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13503" y="-246041"/>
                    <a:ext cx="923252" cy="1092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90" name="Групиране 389"/>
                <p:cNvGrpSpPr/>
                <p:nvPr/>
              </p:nvGrpSpPr>
              <p:grpSpPr>
                <a:xfrm>
                  <a:off x="7913503" y="-331060"/>
                  <a:ext cx="1700418" cy="1180437"/>
                  <a:chOff x="7913503" y="-331060"/>
                  <a:chExt cx="1700418" cy="1180437"/>
                </a:xfrm>
              </p:grpSpPr>
              <p:pic>
                <p:nvPicPr>
                  <p:cNvPr id="391" name="Picture 19" descr="C:\Users\Mima\AppData\Local\Microsoft\Windows\Temporary Internet Files\Content.IE5\3BQ6SIR5\MC900014556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67568" y="-228715"/>
                    <a:ext cx="752863" cy="1057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92" name="Picture 20" descr="C:\Users\Mima\AppData\Local\Microsoft\Windows\Temporary Internet Files\Content.IE5\KU4QHXE5\MC900030180[1].wmf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43999" y="-255739"/>
                    <a:ext cx="469922" cy="10297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93" name="Picture 21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375129" y="-331060"/>
                    <a:ext cx="997800" cy="11804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94" name="Picture 22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13503" y="-246041"/>
                    <a:ext cx="923252" cy="1092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378" name="Групиране 377"/>
              <p:cNvGrpSpPr/>
              <p:nvPr/>
            </p:nvGrpSpPr>
            <p:grpSpPr>
              <a:xfrm>
                <a:off x="7912142" y="-675456"/>
                <a:ext cx="1701779" cy="1524833"/>
                <a:chOff x="7912142" y="-675456"/>
                <a:chExt cx="1701779" cy="1524833"/>
              </a:xfrm>
            </p:grpSpPr>
            <p:grpSp>
              <p:nvGrpSpPr>
                <p:cNvPr id="379" name="Групиране 378"/>
                <p:cNvGrpSpPr/>
                <p:nvPr/>
              </p:nvGrpSpPr>
              <p:grpSpPr>
                <a:xfrm>
                  <a:off x="7912142" y="-675456"/>
                  <a:ext cx="1700418" cy="1180437"/>
                  <a:chOff x="7913503" y="-331060"/>
                  <a:chExt cx="1700418" cy="1180437"/>
                </a:xfrm>
              </p:grpSpPr>
              <p:pic>
                <p:nvPicPr>
                  <p:cNvPr id="385" name="Picture 19" descr="C:\Users\Mima\AppData\Local\Microsoft\Windows\Temporary Internet Files\Content.IE5\3BQ6SIR5\MC900014556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67568" y="-228715"/>
                    <a:ext cx="752863" cy="1057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86" name="Picture 20" descr="C:\Users\Mima\AppData\Local\Microsoft\Windows\Temporary Internet Files\Content.IE5\KU4QHXE5\MC900030180[1].wmf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43999" y="-255739"/>
                    <a:ext cx="469922" cy="10297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87" name="Picture 21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375129" y="-331060"/>
                    <a:ext cx="997800" cy="11804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88" name="Picture 22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13503" y="-246041"/>
                    <a:ext cx="923252" cy="1092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80" name="Групиране 379"/>
                <p:cNvGrpSpPr/>
                <p:nvPr/>
              </p:nvGrpSpPr>
              <p:grpSpPr>
                <a:xfrm>
                  <a:off x="7913503" y="-331060"/>
                  <a:ext cx="1700418" cy="1180437"/>
                  <a:chOff x="7913503" y="-331060"/>
                  <a:chExt cx="1700418" cy="1180437"/>
                </a:xfrm>
              </p:grpSpPr>
              <p:pic>
                <p:nvPicPr>
                  <p:cNvPr id="381" name="Picture 19" descr="C:\Users\Mima\AppData\Local\Microsoft\Windows\Temporary Internet Files\Content.IE5\3BQ6SIR5\MC900014556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67568" y="-228715"/>
                    <a:ext cx="752863" cy="1057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82" name="Picture 20" descr="C:\Users\Mima\AppData\Local\Microsoft\Windows\Temporary Internet Files\Content.IE5\KU4QHXE5\MC900030180[1].wmf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43999" y="-255739"/>
                    <a:ext cx="469922" cy="10297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83" name="Picture 21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375129" y="-331060"/>
                    <a:ext cx="997800" cy="11804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84" name="Picture 22" descr="C:\Users\Mima\AppData\Local\Microsoft\Windows\Temporary Internet Files\Content.IE5\01R6BVWU\MC900413502[1].wmf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13503" y="-246041"/>
                    <a:ext cx="923252" cy="10922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</p:grpSp>
      <p:sp>
        <p:nvSpPr>
          <p:cNvPr id="5" name="Правоъгълник 4"/>
          <p:cNvSpPr/>
          <p:nvPr/>
        </p:nvSpPr>
        <p:spPr>
          <a:xfrm rot="2762786">
            <a:off x="4126503" y="4753124"/>
            <a:ext cx="6769561" cy="1160159"/>
          </a:xfrm>
          <a:custGeom>
            <a:avLst/>
            <a:gdLst>
              <a:gd name="connsiteX0" fmla="*/ 0 w 7740320"/>
              <a:gd name="connsiteY0" fmla="*/ 0 h 1035793"/>
              <a:gd name="connsiteX1" fmla="*/ 7740320 w 7740320"/>
              <a:gd name="connsiteY1" fmla="*/ 0 h 1035793"/>
              <a:gd name="connsiteX2" fmla="*/ 7740320 w 7740320"/>
              <a:gd name="connsiteY2" fmla="*/ 1035793 h 1035793"/>
              <a:gd name="connsiteX3" fmla="*/ 0 w 7740320"/>
              <a:gd name="connsiteY3" fmla="*/ 1035793 h 1035793"/>
              <a:gd name="connsiteX4" fmla="*/ 0 w 7740320"/>
              <a:gd name="connsiteY4" fmla="*/ 0 h 1035793"/>
              <a:gd name="connsiteX0" fmla="*/ 0 w 7960200"/>
              <a:gd name="connsiteY0" fmla="*/ 0 h 1035793"/>
              <a:gd name="connsiteX1" fmla="*/ 7740320 w 7960200"/>
              <a:gd name="connsiteY1" fmla="*/ 0 h 1035793"/>
              <a:gd name="connsiteX2" fmla="*/ 7960147 w 7960200"/>
              <a:gd name="connsiteY2" fmla="*/ 985603 h 1035793"/>
              <a:gd name="connsiteX3" fmla="*/ 7740320 w 7960200"/>
              <a:gd name="connsiteY3" fmla="*/ 1035793 h 1035793"/>
              <a:gd name="connsiteX4" fmla="*/ 0 w 7960200"/>
              <a:gd name="connsiteY4" fmla="*/ 1035793 h 1035793"/>
              <a:gd name="connsiteX5" fmla="*/ 0 w 7960200"/>
              <a:gd name="connsiteY5" fmla="*/ 0 h 1035793"/>
              <a:gd name="connsiteX0" fmla="*/ 191928 w 7960200"/>
              <a:gd name="connsiteY0" fmla="*/ 84502 h 1035793"/>
              <a:gd name="connsiteX1" fmla="*/ 7740320 w 7960200"/>
              <a:gd name="connsiteY1" fmla="*/ 0 h 1035793"/>
              <a:gd name="connsiteX2" fmla="*/ 7960147 w 7960200"/>
              <a:gd name="connsiteY2" fmla="*/ 985603 h 1035793"/>
              <a:gd name="connsiteX3" fmla="*/ 7740320 w 7960200"/>
              <a:gd name="connsiteY3" fmla="*/ 1035793 h 1035793"/>
              <a:gd name="connsiteX4" fmla="*/ 0 w 7960200"/>
              <a:gd name="connsiteY4" fmla="*/ 1035793 h 1035793"/>
              <a:gd name="connsiteX5" fmla="*/ 191928 w 7960200"/>
              <a:gd name="connsiteY5" fmla="*/ 84502 h 1035793"/>
              <a:gd name="connsiteX0" fmla="*/ 191928 w 8535639"/>
              <a:gd name="connsiteY0" fmla="*/ 142665 h 1093956"/>
              <a:gd name="connsiteX1" fmla="*/ 8535639 w 8535639"/>
              <a:gd name="connsiteY1" fmla="*/ 0 h 1093956"/>
              <a:gd name="connsiteX2" fmla="*/ 7960147 w 8535639"/>
              <a:gd name="connsiteY2" fmla="*/ 1043766 h 1093956"/>
              <a:gd name="connsiteX3" fmla="*/ 7740320 w 8535639"/>
              <a:gd name="connsiteY3" fmla="*/ 1093956 h 1093956"/>
              <a:gd name="connsiteX4" fmla="*/ 0 w 8535639"/>
              <a:gd name="connsiteY4" fmla="*/ 1093956 h 1093956"/>
              <a:gd name="connsiteX5" fmla="*/ 191928 w 8535639"/>
              <a:gd name="connsiteY5" fmla="*/ 142665 h 1093956"/>
              <a:gd name="connsiteX0" fmla="*/ 191928 w 8535639"/>
              <a:gd name="connsiteY0" fmla="*/ 142665 h 1160159"/>
              <a:gd name="connsiteX1" fmla="*/ 8535639 w 8535639"/>
              <a:gd name="connsiteY1" fmla="*/ 0 h 1160159"/>
              <a:gd name="connsiteX2" fmla="*/ 8117912 w 8535639"/>
              <a:gd name="connsiteY2" fmla="*/ 1160159 h 1160159"/>
              <a:gd name="connsiteX3" fmla="*/ 7740320 w 8535639"/>
              <a:gd name="connsiteY3" fmla="*/ 1093956 h 1160159"/>
              <a:gd name="connsiteX4" fmla="*/ 0 w 8535639"/>
              <a:gd name="connsiteY4" fmla="*/ 1093956 h 1160159"/>
              <a:gd name="connsiteX5" fmla="*/ 191928 w 8535639"/>
              <a:gd name="connsiteY5" fmla="*/ 142665 h 1160159"/>
              <a:gd name="connsiteX0" fmla="*/ 103991 w 8447702"/>
              <a:gd name="connsiteY0" fmla="*/ 142665 h 1160159"/>
              <a:gd name="connsiteX1" fmla="*/ 8447702 w 8447702"/>
              <a:gd name="connsiteY1" fmla="*/ 0 h 1160159"/>
              <a:gd name="connsiteX2" fmla="*/ 8029975 w 8447702"/>
              <a:gd name="connsiteY2" fmla="*/ 1160159 h 1160159"/>
              <a:gd name="connsiteX3" fmla="*/ 7652383 w 8447702"/>
              <a:gd name="connsiteY3" fmla="*/ 1093956 h 1160159"/>
              <a:gd name="connsiteX4" fmla="*/ 0 w 8447702"/>
              <a:gd name="connsiteY4" fmla="*/ 1130169 h 1160159"/>
              <a:gd name="connsiteX5" fmla="*/ 103991 w 8447702"/>
              <a:gd name="connsiteY5" fmla="*/ 142665 h 116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7702" h="1160159">
                <a:moveTo>
                  <a:pt x="103991" y="142665"/>
                </a:moveTo>
                <a:lnTo>
                  <a:pt x="8447702" y="0"/>
                </a:lnTo>
                <a:cubicBezTo>
                  <a:pt x="8443643" y="257573"/>
                  <a:pt x="8034034" y="902586"/>
                  <a:pt x="8029975" y="1160159"/>
                </a:cubicBezTo>
                <a:lnTo>
                  <a:pt x="7652383" y="1093956"/>
                </a:lnTo>
                <a:lnTo>
                  <a:pt x="0" y="1130169"/>
                </a:lnTo>
                <a:lnTo>
                  <a:pt x="103991" y="142665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Правоъгълник 5"/>
          <p:cNvSpPr/>
          <p:nvPr/>
        </p:nvSpPr>
        <p:spPr>
          <a:xfrm rot="19047184">
            <a:off x="-1427286" y="4485627"/>
            <a:ext cx="5369418" cy="10357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" name="Правоъгълник 6"/>
          <p:cNvSpPr/>
          <p:nvPr/>
        </p:nvSpPr>
        <p:spPr>
          <a:xfrm>
            <a:off x="2123727" y="2519917"/>
            <a:ext cx="4411334" cy="1130237"/>
          </a:xfrm>
          <a:custGeom>
            <a:avLst/>
            <a:gdLst>
              <a:gd name="connsiteX0" fmla="*/ 0 w 5369418"/>
              <a:gd name="connsiteY0" fmla="*/ 0 h 1035793"/>
              <a:gd name="connsiteX1" fmla="*/ 5369418 w 5369418"/>
              <a:gd name="connsiteY1" fmla="*/ 0 h 1035793"/>
              <a:gd name="connsiteX2" fmla="*/ 5369418 w 5369418"/>
              <a:gd name="connsiteY2" fmla="*/ 1035793 h 1035793"/>
              <a:gd name="connsiteX3" fmla="*/ 0 w 5369418"/>
              <a:gd name="connsiteY3" fmla="*/ 1035793 h 1035793"/>
              <a:gd name="connsiteX4" fmla="*/ 0 w 5369418"/>
              <a:gd name="connsiteY4" fmla="*/ 0 h 1035793"/>
              <a:gd name="connsiteX0" fmla="*/ 0 w 5369418"/>
              <a:gd name="connsiteY0" fmla="*/ 0 h 1035793"/>
              <a:gd name="connsiteX1" fmla="*/ 3189744 w 5369418"/>
              <a:gd name="connsiteY1" fmla="*/ 10633 h 1035793"/>
              <a:gd name="connsiteX2" fmla="*/ 5369418 w 5369418"/>
              <a:gd name="connsiteY2" fmla="*/ 1035793 h 1035793"/>
              <a:gd name="connsiteX3" fmla="*/ 0 w 5369418"/>
              <a:gd name="connsiteY3" fmla="*/ 1035793 h 1035793"/>
              <a:gd name="connsiteX4" fmla="*/ 0 w 5369418"/>
              <a:gd name="connsiteY4" fmla="*/ 0 h 1035793"/>
              <a:gd name="connsiteX0" fmla="*/ 0 w 4742097"/>
              <a:gd name="connsiteY0" fmla="*/ 0 h 1088956"/>
              <a:gd name="connsiteX1" fmla="*/ 3189744 w 4742097"/>
              <a:gd name="connsiteY1" fmla="*/ 10633 h 1088956"/>
              <a:gd name="connsiteX2" fmla="*/ 4742097 w 4742097"/>
              <a:gd name="connsiteY2" fmla="*/ 1088956 h 1088956"/>
              <a:gd name="connsiteX3" fmla="*/ 0 w 4742097"/>
              <a:gd name="connsiteY3" fmla="*/ 1035793 h 1088956"/>
              <a:gd name="connsiteX4" fmla="*/ 0 w 4742097"/>
              <a:gd name="connsiteY4" fmla="*/ 0 h 1088956"/>
              <a:gd name="connsiteX0" fmla="*/ 0 w 4742097"/>
              <a:gd name="connsiteY0" fmla="*/ 20017 h 1108973"/>
              <a:gd name="connsiteX1" fmla="*/ 3230306 w 4742097"/>
              <a:gd name="connsiteY1" fmla="*/ 0 h 1108973"/>
              <a:gd name="connsiteX2" fmla="*/ 3189744 w 4742097"/>
              <a:gd name="connsiteY2" fmla="*/ 30650 h 1108973"/>
              <a:gd name="connsiteX3" fmla="*/ 4742097 w 4742097"/>
              <a:gd name="connsiteY3" fmla="*/ 1108973 h 1108973"/>
              <a:gd name="connsiteX4" fmla="*/ 0 w 4742097"/>
              <a:gd name="connsiteY4" fmla="*/ 1055810 h 1108973"/>
              <a:gd name="connsiteX5" fmla="*/ 0 w 4742097"/>
              <a:gd name="connsiteY5" fmla="*/ 20017 h 1108973"/>
              <a:gd name="connsiteX0" fmla="*/ 0 w 4742097"/>
              <a:gd name="connsiteY0" fmla="*/ 20017 h 1108973"/>
              <a:gd name="connsiteX1" fmla="*/ 3230306 w 4742097"/>
              <a:gd name="connsiteY1" fmla="*/ 0 h 1108973"/>
              <a:gd name="connsiteX2" fmla="*/ 3561883 w 4742097"/>
              <a:gd name="connsiteY2" fmla="*/ 73181 h 1108973"/>
              <a:gd name="connsiteX3" fmla="*/ 4742097 w 4742097"/>
              <a:gd name="connsiteY3" fmla="*/ 1108973 h 1108973"/>
              <a:gd name="connsiteX4" fmla="*/ 0 w 4742097"/>
              <a:gd name="connsiteY4" fmla="*/ 1055810 h 1108973"/>
              <a:gd name="connsiteX5" fmla="*/ 0 w 4742097"/>
              <a:gd name="connsiteY5" fmla="*/ 20017 h 1108973"/>
              <a:gd name="connsiteX0" fmla="*/ 0 w 4742097"/>
              <a:gd name="connsiteY0" fmla="*/ 0 h 1088956"/>
              <a:gd name="connsiteX1" fmla="*/ 3400427 w 4742097"/>
              <a:gd name="connsiteY1" fmla="*/ 11881 h 1088956"/>
              <a:gd name="connsiteX2" fmla="*/ 3561883 w 4742097"/>
              <a:gd name="connsiteY2" fmla="*/ 53164 h 1088956"/>
              <a:gd name="connsiteX3" fmla="*/ 4742097 w 4742097"/>
              <a:gd name="connsiteY3" fmla="*/ 1088956 h 1088956"/>
              <a:gd name="connsiteX4" fmla="*/ 0 w 4742097"/>
              <a:gd name="connsiteY4" fmla="*/ 1035793 h 1088956"/>
              <a:gd name="connsiteX5" fmla="*/ 0 w 4742097"/>
              <a:gd name="connsiteY5" fmla="*/ 0 h 1088956"/>
              <a:gd name="connsiteX0" fmla="*/ 1084521 w 4742097"/>
              <a:gd name="connsiteY0" fmla="*/ 9385 h 1077075"/>
              <a:gd name="connsiteX1" fmla="*/ 3400427 w 4742097"/>
              <a:gd name="connsiteY1" fmla="*/ 0 h 1077075"/>
              <a:gd name="connsiteX2" fmla="*/ 3561883 w 4742097"/>
              <a:gd name="connsiteY2" fmla="*/ 41283 h 1077075"/>
              <a:gd name="connsiteX3" fmla="*/ 4742097 w 4742097"/>
              <a:gd name="connsiteY3" fmla="*/ 1077075 h 1077075"/>
              <a:gd name="connsiteX4" fmla="*/ 0 w 4742097"/>
              <a:gd name="connsiteY4" fmla="*/ 1023912 h 1077075"/>
              <a:gd name="connsiteX5" fmla="*/ 1084521 w 4742097"/>
              <a:gd name="connsiteY5" fmla="*/ 9385 h 1077075"/>
              <a:gd name="connsiteX0" fmla="*/ 637954 w 4295530"/>
              <a:gd name="connsiteY0" fmla="*/ 9385 h 1077075"/>
              <a:gd name="connsiteX1" fmla="*/ 2953860 w 4295530"/>
              <a:gd name="connsiteY1" fmla="*/ 0 h 1077075"/>
              <a:gd name="connsiteX2" fmla="*/ 3115316 w 4295530"/>
              <a:gd name="connsiteY2" fmla="*/ 41283 h 1077075"/>
              <a:gd name="connsiteX3" fmla="*/ 4295530 w 4295530"/>
              <a:gd name="connsiteY3" fmla="*/ 1077075 h 1077075"/>
              <a:gd name="connsiteX4" fmla="*/ 0 w 4295530"/>
              <a:gd name="connsiteY4" fmla="*/ 1002647 h 1077075"/>
              <a:gd name="connsiteX5" fmla="*/ 637954 w 4295530"/>
              <a:gd name="connsiteY5" fmla="*/ 9385 h 1077075"/>
              <a:gd name="connsiteX0" fmla="*/ 839972 w 4295530"/>
              <a:gd name="connsiteY0" fmla="*/ 9385 h 1077075"/>
              <a:gd name="connsiteX1" fmla="*/ 2953860 w 4295530"/>
              <a:gd name="connsiteY1" fmla="*/ 0 h 1077075"/>
              <a:gd name="connsiteX2" fmla="*/ 3115316 w 4295530"/>
              <a:gd name="connsiteY2" fmla="*/ 41283 h 1077075"/>
              <a:gd name="connsiteX3" fmla="*/ 4295530 w 4295530"/>
              <a:gd name="connsiteY3" fmla="*/ 1077075 h 1077075"/>
              <a:gd name="connsiteX4" fmla="*/ 0 w 4295530"/>
              <a:gd name="connsiteY4" fmla="*/ 1002647 h 1077075"/>
              <a:gd name="connsiteX5" fmla="*/ 839972 w 4295530"/>
              <a:gd name="connsiteY5" fmla="*/ 9385 h 1077075"/>
              <a:gd name="connsiteX0" fmla="*/ 839972 w 4146674"/>
              <a:gd name="connsiteY0" fmla="*/ 9385 h 1066442"/>
              <a:gd name="connsiteX1" fmla="*/ 2953860 w 4146674"/>
              <a:gd name="connsiteY1" fmla="*/ 0 h 1066442"/>
              <a:gd name="connsiteX2" fmla="*/ 3115316 w 4146674"/>
              <a:gd name="connsiteY2" fmla="*/ 41283 h 1066442"/>
              <a:gd name="connsiteX3" fmla="*/ 4146674 w 4146674"/>
              <a:gd name="connsiteY3" fmla="*/ 1066442 h 1066442"/>
              <a:gd name="connsiteX4" fmla="*/ 0 w 4146674"/>
              <a:gd name="connsiteY4" fmla="*/ 1002647 h 1066442"/>
              <a:gd name="connsiteX5" fmla="*/ 839972 w 4146674"/>
              <a:gd name="connsiteY5" fmla="*/ 9385 h 1066442"/>
              <a:gd name="connsiteX0" fmla="*/ 839972 w 4125409"/>
              <a:gd name="connsiteY0" fmla="*/ 9385 h 1130237"/>
              <a:gd name="connsiteX1" fmla="*/ 2953860 w 4125409"/>
              <a:gd name="connsiteY1" fmla="*/ 0 h 1130237"/>
              <a:gd name="connsiteX2" fmla="*/ 3115316 w 4125409"/>
              <a:gd name="connsiteY2" fmla="*/ 41283 h 1130237"/>
              <a:gd name="connsiteX3" fmla="*/ 4125409 w 4125409"/>
              <a:gd name="connsiteY3" fmla="*/ 1130237 h 1130237"/>
              <a:gd name="connsiteX4" fmla="*/ 0 w 4125409"/>
              <a:gd name="connsiteY4" fmla="*/ 1002647 h 1130237"/>
              <a:gd name="connsiteX5" fmla="*/ 839972 w 4125409"/>
              <a:gd name="connsiteY5" fmla="*/ 9385 h 1130237"/>
              <a:gd name="connsiteX0" fmla="*/ 839972 w 4076284"/>
              <a:gd name="connsiteY0" fmla="*/ 9385 h 1130237"/>
              <a:gd name="connsiteX1" fmla="*/ 2953860 w 4076284"/>
              <a:gd name="connsiteY1" fmla="*/ 0 h 1130237"/>
              <a:gd name="connsiteX2" fmla="*/ 3115316 w 4076284"/>
              <a:gd name="connsiteY2" fmla="*/ 41283 h 1130237"/>
              <a:gd name="connsiteX3" fmla="*/ 4076284 w 4076284"/>
              <a:gd name="connsiteY3" fmla="*/ 1130237 h 1130237"/>
              <a:gd name="connsiteX4" fmla="*/ 0 w 4076284"/>
              <a:gd name="connsiteY4" fmla="*/ 1002647 h 1130237"/>
              <a:gd name="connsiteX5" fmla="*/ 839972 w 4076284"/>
              <a:gd name="connsiteY5" fmla="*/ 9385 h 113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6284" h="1130237">
                <a:moveTo>
                  <a:pt x="839972" y="9385"/>
                </a:moveTo>
                <a:lnTo>
                  <a:pt x="2953860" y="0"/>
                </a:lnTo>
                <a:lnTo>
                  <a:pt x="3115316" y="41283"/>
                </a:lnTo>
                <a:lnTo>
                  <a:pt x="4076284" y="1130237"/>
                </a:lnTo>
                <a:lnTo>
                  <a:pt x="0" y="1002647"/>
                </a:lnTo>
                <a:lnTo>
                  <a:pt x="839972" y="9385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1026" name="Picture 2" descr="C:\Users\Mima\AppData\Local\Microsoft\Windows\Temporary Internet Files\Content.IE5\057OOJ0X\MC900439788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15025">
            <a:off x="7931849" y="5902312"/>
            <a:ext cx="1881532" cy="66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Право съединение 8"/>
          <p:cNvCxnSpPr/>
          <p:nvPr/>
        </p:nvCxnSpPr>
        <p:spPr>
          <a:xfrm flipH="1" flipV="1">
            <a:off x="5292080" y="3212976"/>
            <a:ext cx="4464496" cy="43924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аво съединение 10"/>
          <p:cNvCxnSpPr/>
          <p:nvPr/>
        </p:nvCxnSpPr>
        <p:spPr>
          <a:xfrm flipH="1">
            <a:off x="3203848" y="3212976"/>
            <a:ext cx="21602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аво съединение 15"/>
          <p:cNvCxnSpPr>
            <a:endCxn id="6" idx="1"/>
          </p:cNvCxnSpPr>
          <p:nvPr/>
        </p:nvCxnSpPr>
        <p:spPr>
          <a:xfrm flipH="1">
            <a:off x="-720465" y="3212976"/>
            <a:ext cx="3924313" cy="36059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Равнобедрен триъгълник 27"/>
          <p:cNvSpPr/>
          <p:nvPr/>
        </p:nvSpPr>
        <p:spPr>
          <a:xfrm rot="17566928">
            <a:off x="5300078" y="3070090"/>
            <a:ext cx="192374" cy="295418"/>
          </a:xfrm>
          <a:custGeom>
            <a:avLst/>
            <a:gdLst>
              <a:gd name="connsiteX0" fmla="*/ 0 w 216024"/>
              <a:gd name="connsiteY0" fmla="*/ 278443 h 278443"/>
              <a:gd name="connsiteX1" fmla="*/ 108012 w 216024"/>
              <a:gd name="connsiteY1" fmla="*/ 0 h 278443"/>
              <a:gd name="connsiteX2" fmla="*/ 216024 w 216024"/>
              <a:gd name="connsiteY2" fmla="*/ 278443 h 278443"/>
              <a:gd name="connsiteX3" fmla="*/ 0 w 216024"/>
              <a:gd name="connsiteY3" fmla="*/ 278443 h 278443"/>
              <a:gd name="connsiteX0" fmla="*/ 0 w 216024"/>
              <a:gd name="connsiteY0" fmla="*/ 278726 h 278726"/>
              <a:gd name="connsiteX1" fmla="*/ 124534 w 216024"/>
              <a:gd name="connsiteY1" fmla="*/ 0 h 278726"/>
              <a:gd name="connsiteX2" fmla="*/ 216024 w 216024"/>
              <a:gd name="connsiteY2" fmla="*/ 278726 h 278726"/>
              <a:gd name="connsiteX3" fmla="*/ 0 w 216024"/>
              <a:gd name="connsiteY3" fmla="*/ 278726 h 278726"/>
              <a:gd name="connsiteX0" fmla="*/ 0 w 192374"/>
              <a:gd name="connsiteY0" fmla="*/ 295418 h 295418"/>
              <a:gd name="connsiteX1" fmla="*/ 100884 w 192374"/>
              <a:gd name="connsiteY1" fmla="*/ 0 h 295418"/>
              <a:gd name="connsiteX2" fmla="*/ 192374 w 192374"/>
              <a:gd name="connsiteY2" fmla="*/ 278726 h 295418"/>
              <a:gd name="connsiteX3" fmla="*/ 0 w 192374"/>
              <a:gd name="connsiteY3" fmla="*/ 295418 h 295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374" h="295418">
                <a:moveTo>
                  <a:pt x="0" y="295418"/>
                </a:moveTo>
                <a:lnTo>
                  <a:pt x="100884" y="0"/>
                </a:lnTo>
                <a:lnTo>
                  <a:pt x="192374" y="278726"/>
                </a:lnTo>
                <a:lnTo>
                  <a:pt x="0" y="295418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1035" name="Picture 11" descr="C:\Users\Mima\AppData\Local\Microsoft\Windows\Temporary Internet Files\Content.IE5\KU4QHXE5\MC900398519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51801">
            <a:off x="-733300" y="6176802"/>
            <a:ext cx="1386059" cy="61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Mima\AppData\Local\Microsoft\Windows\Temporary Internet Files\Content.IE5\3BQ6SIR5\MC900398463[1].wm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13692">
            <a:off x="1115616" y="4504649"/>
            <a:ext cx="1224136" cy="51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Users\Mima\AppData\Local\Microsoft\Windows\Temporary Internet Files\Content.IE5\01R6BVWU\MC900398545[1].wm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287" y="2596737"/>
            <a:ext cx="1827886" cy="41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Групиране 40"/>
          <p:cNvGrpSpPr/>
          <p:nvPr/>
        </p:nvGrpSpPr>
        <p:grpSpPr>
          <a:xfrm rot="260749">
            <a:off x="6294688" y="2279542"/>
            <a:ext cx="1044116" cy="1500852"/>
            <a:chOff x="1043608" y="1052736"/>
            <a:chExt cx="3744416" cy="4320480"/>
          </a:xfrm>
        </p:grpSpPr>
        <p:sp>
          <p:nvSpPr>
            <p:cNvPr id="42" name="Цилиндър 41"/>
            <p:cNvSpPr/>
            <p:nvPr/>
          </p:nvSpPr>
          <p:spPr>
            <a:xfrm>
              <a:off x="2915816" y="2060848"/>
              <a:ext cx="648072" cy="3312368"/>
            </a:xfrm>
            <a:prstGeom prst="can">
              <a:avLst/>
            </a:prstGeom>
            <a:blipFill>
              <a:blip r:embed="rId9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43" name="Стрелка наляво 42"/>
            <p:cNvSpPr/>
            <p:nvPr/>
          </p:nvSpPr>
          <p:spPr>
            <a:xfrm>
              <a:off x="1043608" y="1052736"/>
              <a:ext cx="3744416" cy="2376264"/>
            </a:xfrm>
            <a:prstGeom prst="leftArrow">
              <a:avLst/>
            </a:prstGeom>
            <a:blipFill>
              <a:blip r:embed="rId9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g-BG" sz="1400" dirty="0" smtClean="0"/>
                <a:t>100 км</a:t>
              </a:r>
              <a:endParaRPr lang="bg-BG" sz="1400" dirty="0"/>
            </a:p>
          </p:txBody>
        </p:sp>
      </p:grpSp>
      <p:pic>
        <p:nvPicPr>
          <p:cNvPr id="1039" name="Picture 15" descr="C:\Users\Mima\AppData\Local\Microsoft\Windows\Temporary Internet Files\Content.IE5\01R6BVWU\MC900029990[1].wm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484784"/>
            <a:ext cx="951347" cy="76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Групиране 43"/>
          <p:cNvGrpSpPr/>
          <p:nvPr/>
        </p:nvGrpSpPr>
        <p:grpSpPr>
          <a:xfrm rot="19409867">
            <a:off x="1308091" y="1799837"/>
            <a:ext cx="1224828" cy="1440160"/>
            <a:chOff x="1043608" y="1052736"/>
            <a:chExt cx="3744416" cy="4320480"/>
          </a:xfrm>
        </p:grpSpPr>
        <p:sp>
          <p:nvSpPr>
            <p:cNvPr id="45" name="Цилиндър 44"/>
            <p:cNvSpPr/>
            <p:nvPr/>
          </p:nvSpPr>
          <p:spPr>
            <a:xfrm>
              <a:off x="2915816" y="2060848"/>
              <a:ext cx="648072" cy="3312368"/>
            </a:xfrm>
            <a:prstGeom prst="can">
              <a:avLst/>
            </a:prstGeom>
            <a:blipFill>
              <a:blip r:embed="rId9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46" name="Стрелка наляво 45"/>
            <p:cNvSpPr/>
            <p:nvPr/>
          </p:nvSpPr>
          <p:spPr>
            <a:xfrm>
              <a:off x="1043608" y="1052736"/>
              <a:ext cx="3744416" cy="2376264"/>
            </a:xfrm>
            <a:prstGeom prst="leftArrow">
              <a:avLst/>
            </a:prstGeom>
            <a:blipFill>
              <a:blip r:embed="rId9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g-BG" sz="2000" dirty="0" smtClean="0"/>
                <a:t>50</a:t>
              </a:r>
              <a:r>
                <a:rPr lang="bg-BG" sz="2000" dirty="0" smtClean="0"/>
                <a:t> км</a:t>
              </a:r>
              <a:endParaRPr lang="bg-BG" sz="2000" dirty="0"/>
            </a:p>
          </p:txBody>
        </p:sp>
      </p:grpSp>
      <p:pic>
        <p:nvPicPr>
          <p:cNvPr id="1038" name="Picture 14" descr="C:\Users\Mima\AppData\Local\Microsoft\Windows\Temporary Internet Files\Content.IE5\057OOJ0X\MC900431627[1]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4361">
            <a:off x="7214553" y="3526142"/>
            <a:ext cx="1074840" cy="107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8" descr="C:\Users\Mima\AppData\Local\Microsoft\Windows\Temporary Internet Files\Content.IE5\KU4QHXE5\MC900410517[1].wmf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245" y="1772816"/>
            <a:ext cx="1040244" cy="79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5" descr="C:\Users\Mima\AppData\Local\Microsoft\Windows\Temporary Internet Files\Content.IE5\01R6BVWU\MC900029990[1].wm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155" y="1390927"/>
            <a:ext cx="951347" cy="76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:\Users\Mima\AppData\Local\Microsoft\Windows\Temporary Internet Files\Content.IE5\3BQ6SIR5\MC900030010[1].wmf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43463">
            <a:off x="822608" y="3468574"/>
            <a:ext cx="961333" cy="59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C:\Users\Mima\AppData\Local\Microsoft\Windows\Temporary Internet Files\Content.IE5\3BQ6SIR5\MC900030010[1].wmf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68077">
            <a:off x="418971" y="3650154"/>
            <a:ext cx="1042069" cy="81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:\Users\Mima\AppData\Local\Microsoft\Windows\Temporary Internet Files\Content.IE5\KU4QHXE5\MC900410517[1].wmf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885" y="1626568"/>
            <a:ext cx="1202804" cy="917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6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Бутон: филм 3">
            <a:hlinkClick r:id="rId2" action="ppaction://hlinkfile" highlightClick="1"/>
          </p:cNvPr>
          <p:cNvSpPr/>
          <p:nvPr/>
        </p:nvSpPr>
        <p:spPr>
          <a:xfrm>
            <a:off x="1403648" y="908720"/>
            <a:ext cx="5328592" cy="3923928"/>
          </a:xfrm>
          <a:prstGeom prst="actionButtonMov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12263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Преслава - Феномен (снимки на Преслава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95936" y="2653680"/>
            <a:ext cx="1080120" cy="1080120"/>
          </a:xfrm>
          <a:prstGeom prst="rect">
            <a:avLst/>
          </a:prstGeom>
        </p:spPr>
      </p:pic>
      <p:sp>
        <p:nvSpPr>
          <p:cNvPr id="5" name="Бутон: звук 4">
            <a:hlinkClick r:id="" action="ppaction://noaction" highlightClick="1"/>
          </p:cNvPr>
          <p:cNvSpPr/>
          <p:nvPr/>
        </p:nvSpPr>
        <p:spPr>
          <a:xfrm>
            <a:off x="0" y="0"/>
            <a:ext cx="9144000" cy="6858000"/>
          </a:xfrm>
          <a:prstGeom prst="actionButtonSou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110995856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audi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140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Бутон: по избор 3">
            <a:hlinkClick r:id="" action="ppaction://hlinkshowjump?jump=nextslide" highlightClick="1"/>
          </p:cNvPr>
          <p:cNvSpPr/>
          <p:nvPr/>
        </p:nvSpPr>
        <p:spPr>
          <a:xfrm>
            <a:off x="251520" y="1268760"/>
            <a:ext cx="3600400" cy="2880320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 smtClean="0"/>
              <a:t>хнфбкдсб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2900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Релефна рамка 15"/>
          <p:cNvSpPr/>
          <p:nvPr/>
        </p:nvSpPr>
        <p:spPr>
          <a:xfrm>
            <a:off x="72008" y="1052736"/>
            <a:ext cx="8820472" cy="5328592"/>
          </a:xfrm>
          <a:prstGeom prst="bevel">
            <a:avLst>
              <a:gd name="adj" fmla="val 115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467544" y="134095"/>
            <a:ext cx="8229600" cy="922114"/>
          </a:xfrm>
        </p:spPr>
        <p:txBody>
          <a:bodyPr/>
          <a:lstStyle/>
          <a:p>
            <a:r>
              <a:rPr lang="bg-BG" dirty="0" smtClean="0"/>
              <a:t>Коя е столицата на България???</a:t>
            </a:r>
            <a:endParaRPr lang="bg-BG" dirty="0"/>
          </a:p>
        </p:txBody>
      </p:sp>
      <p:grpSp>
        <p:nvGrpSpPr>
          <p:cNvPr id="8" name="Групиране 7"/>
          <p:cNvGrpSpPr/>
          <p:nvPr/>
        </p:nvGrpSpPr>
        <p:grpSpPr>
          <a:xfrm>
            <a:off x="5940152" y="1772816"/>
            <a:ext cx="771256" cy="864096"/>
            <a:chOff x="7085594" y="1628801"/>
            <a:chExt cx="771256" cy="864096"/>
          </a:xfrm>
        </p:grpSpPr>
        <p:sp>
          <p:nvSpPr>
            <p:cNvPr id="6" name="Правоъгълник 5"/>
            <p:cNvSpPr/>
            <p:nvPr/>
          </p:nvSpPr>
          <p:spPr>
            <a:xfrm>
              <a:off x="7085594" y="1628801"/>
              <a:ext cx="771256" cy="864096"/>
            </a:xfrm>
            <a:custGeom>
              <a:avLst/>
              <a:gdLst>
                <a:gd name="connsiteX0" fmla="*/ 0 w 1152128"/>
                <a:gd name="connsiteY0" fmla="*/ 0 h 1224136"/>
                <a:gd name="connsiteX1" fmla="*/ 1152128 w 1152128"/>
                <a:gd name="connsiteY1" fmla="*/ 0 h 1224136"/>
                <a:gd name="connsiteX2" fmla="*/ 1152128 w 1152128"/>
                <a:gd name="connsiteY2" fmla="*/ 1224136 h 1224136"/>
                <a:gd name="connsiteX3" fmla="*/ 0 w 1152128"/>
                <a:gd name="connsiteY3" fmla="*/ 1224136 h 1224136"/>
                <a:gd name="connsiteX4" fmla="*/ 0 w 1152128"/>
                <a:gd name="connsiteY4" fmla="*/ 0 h 1224136"/>
                <a:gd name="connsiteX0" fmla="*/ 0 w 1152128"/>
                <a:gd name="connsiteY0" fmla="*/ 0 h 1224136"/>
                <a:gd name="connsiteX1" fmla="*/ 1057030 w 1152128"/>
                <a:gd name="connsiteY1" fmla="*/ 629107 h 1224136"/>
                <a:gd name="connsiteX2" fmla="*/ 1152128 w 1152128"/>
                <a:gd name="connsiteY2" fmla="*/ 1224136 h 1224136"/>
                <a:gd name="connsiteX3" fmla="*/ 0 w 1152128"/>
                <a:gd name="connsiteY3" fmla="*/ 1224136 h 1224136"/>
                <a:gd name="connsiteX4" fmla="*/ 0 w 1152128"/>
                <a:gd name="connsiteY4" fmla="*/ 0 h 1224136"/>
                <a:gd name="connsiteX0" fmla="*/ 0 w 1057030"/>
                <a:gd name="connsiteY0" fmla="*/ 0 h 1224136"/>
                <a:gd name="connsiteX1" fmla="*/ 1057030 w 1057030"/>
                <a:gd name="connsiteY1" fmla="*/ 629107 h 1224136"/>
                <a:gd name="connsiteX2" fmla="*/ 1057030 w 1057030"/>
                <a:gd name="connsiteY2" fmla="*/ 1150984 h 1224136"/>
                <a:gd name="connsiteX3" fmla="*/ 0 w 1057030"/>
                <a:gd name="connsiteY3" fmla="*/ 1224136 h 1224136"/>
                <a:gd name="connsiteX4" fmla="*/ 0 w 1057030"/>
                <a:gd name="connsiteY4" fmla="*/ 0 h 1224136"/>
                <a:gd name="connsiteX0" fmla="*/ 0 w 1057030"/>
                <a:gd name="connsiteY0" fmla="*/ 0 h 1224136"/>
                <a:gd name="connsiteX1" fmla="*/ 1057030 w 1057030"/>
                <a:gd name="connsiteY1" fmla="*/ 629107 h 1224136"/>
                <a:gd name="connsiteX2" fmla="*/ 1057030 w 1057030"/>
                <a:gd name="connsiteY2" fmla="*/ 1150984 h 1224136"/>
                <a:gd name="connsiteX3" fmla="*/ 0 w 1057030"/>
                <a:gd name="connsiteY3" fmla="*/ 1224136 h 1224136"/>
                <a:gd name="connsiteX4" fmla="*/ 0 w 1057030"/>
                <a:gd name="connsiteY4" fmla="*/ 0 h 1224136"/>
                <a:gd name="connsiteX0" fmla="*/ 0 w 1057030"/>
                <a:gd name="connsiteY0" fmla="*/ 0 h 1216820"/>
                <a:gd name="connsiteX1" fmla="*/ 1057030 w 1057030"/>
                <a:gd name="connsiteY1" fmla="*/ 629107 h 1216820"/>
                <a:gd name="connsiteX2" fmla="*/ 1057030 w 1057030"/>
                <a:gd name="connsiteY2" fmla="*/ 1150984 h 1216820"/>
                <a:gd name="connsiteX3" fmla="*/ 212140 w 1057030"/>
                <a:gd name="connsiteY3" fmla="*/ 1216820 h 1216820"/>
                <a:gd name="connsiteX4" fmla="*/ 0 w 1057030"/>
                <a:gd name="connsiteY4" fmla="*/ 0 h 1216820"/>
                <a:gd name="connsiteX0" fmla="*/ 0 w 1057030"/>
                <a:gd name="connsiteY0" fmla="*/ 0 h 1230062"/>
                <a:gd name="connsiteX1" fmla="*/ 1057030 w 1057030"/>
                <a:gd name="connsiteY1" fmla="*/ 629107 h 1230062"/>
                <a:gd name="connsiteX2" fmla="*/ 1057030 w 1057030"/>
                <a:gd name="connsiteY2" fmla="*/ 1150984 h 1230062"/>
                <a:gd name="connsiteX3" fmla="*/ 212140 w 1057030"/>
                <a:gd name="connsiteY3" fmla="*/ 1216820 h 1230062"/>
                <a:gd name="connsiteX4" fmla="*/ 0 w 1057030"/>
                <a:gd name="connsiteY4" fmla="*/ 0 h 1230062"/>
                <a:gd name="connsiteX0" fmla="*/ 0 w 1057030"/>
                <a:gd name="connsiteY0" fmla="*/ 0 h 1230062"/>
                <a:gd name="connsiteX1" fmla="*/ 1057030 w 1057030"/>
                <a:gd name="connsiteY1" fmla="*/ 629107 h 1230062"/>
                <a:gd name="connsiteX2" fmla="*/ 1057030 w 1057030"/>
                <a:gd name="connsiteY2" fmla="*/ 1150984 h 1230062"/>
                <a:gd name="connsiteX3" fmla="*/ 212140 w 1057030"/>
                <a:gd name="connsiteY3" fmla="*/ 1216820 h 1230062"/>
                <a:gd name="connsiteX4" fmla="*/ 0 w 1057030"/>
                <a:gd name="connsiteY4" fmla="*/ 0 h 1230062"/>
                <a:gd name="connsiteX0" fmla="*/ 0 w 1078975"/>
                <a:gd name="connsiteY0" fmla="*/ 0 h 1230062"/>
                <a:gd name="connsiteX1" fmla="*/ 1078975 w 1078975"/>
                <a:gd name="connsiteY1" fmla="*/ 694944 h 1230062"/>
                <a:gd name="connsiteX2" fmla="*/ 1057030 w 1078975"/>
                <a:gd name="connsiteY2" fmla="*/ 1150984 h 1230062"/>
                <a:gd name="connsiteX3" fmla="*/ 212140 w 1078975"/>
                <a:gd name="connsiteY3" fmla="*/ 1216820 h 1230062"/>
                <a:gd name="connsiteX4" fmla="*/ 0 w 1078975"/>
                <a:gd name="connsiteY4" fmla="*/ 0 h 1230062"/>
                <a:gd name="connsiteX0" fmla="*/ 0 w 1078975"/>
                <a:gd name="connsiteY0" fmla="*/ 0 h 1230062"/>
                <a:gd name="connsiteX1" fmla="*/ 1078975 w 1078975"/>
                <a:gd name="connsiteY1" fmla="*/ 694944 h 1230062"/>
                <a:gd name="connsiteX2" fmla="*/ 1057030 w 1078975"/>
                <a:gd name="connsiteY2" fmla="*/ 1150984 h 1230062"/>
                <a:gd name="connsiteX3" fmla="*/ 212140 w 1078975"/>
                <a:gd name="connsiteY3" fmla="*/ 1216820 h 1230062"/>
                <a:gd name="connsiteX4" fmla="*/ 0 w 1078975"/>
                <a:gd name="connsiteY4" fmla="*/ 0 h 1230062"/>
                <a:gd name="connsiteX0" fmla="*/ 0 w 1078975"/>
                <a:gd name="connsiteY0" fmla="*/ 51295 h 1281357"/>
                <a:gd name="connsiteX1" fmla="*/ 470010 w 1078975"/>
                <a:gd name="connsiteY1" fmla="*/ 200089 h 1281357"/>
                <a:gd name="connsiteX2" fmla="*/ 1078975 w 1078975"/>
                <a:gd name="connsiteY2" fmla="*/ 746239 h 1281357"/>
                <a:gd name="connsiteX3" fmla="*/ 1057030 w 1078975"/>
                <a:gd name="connsiteY3" fmla="*/ 1202279 h 1281357"/>
                <a:gd name="connsiteX4" fmla="*/ 212140 w 1078975"/>
                <a:gd name="connsiteY4" fmla="*/ 1268115 h 1281357"/>
                <a:gd name="connsiteX5" fmla="*/ 0 w 1078975"/>
                <a:gd name="connsiteY5" fmla="*/ 51295 h 1281357"/>
                <a:gd name="connsiteX0" fmla="*/ 0 w 1078975"/>
                <a:gd name="connsiteY0" fmla="*/ 51295 h 1281357"/>
                <a:gd name="connsiteX1" fmla="*/ 470010 w 1078975"/>
                <a:gd name="connsiteY1" fmla="*/ 200089 h 1281357"/>
                <a:gd name="connsiteX2" fmla="*/ 806509 w 1078975"/>
                <a:gd name="connsiteY2" fmla="*/ 668262 h 1281357"/>
                <a:gd name="connsiteX3" fmla="*/ 1078975 w 1078975"/>
                <a:gd name="connsiteY3" fmla="*/ 746239 h 1281357"/>
                <a:gd name="connsiteX4" fmla="*/ 1057030 w 1078975"/>
                <a:gd name="connsiteY4" fmla="*/ 1202279 h 1281357"/>
                <a:gd name="connsiteX5" fmla="*/ 212140 w 1078975"/>
                <a:gd name="connsiteY5" fmla="*/ 1268115 h 1281357"/>
                <a:gd name="connsiteX6" fmla="*/ 0 w 1078975"/>
                <a:gd name="connsiteY6" fmla="*/ 51295 h 1281357"/>
                <a:gd name="connsiteX0" fmla="*/ 21757 w 1100732"/>
                <a:gd name="connsiteY0" fmla="*/ 51295 h 1281357"/>
                <a:gd name="connsiteX1" fmla="*/ 491767 w 1100732"/>
                <a:gd name="connsiteY1" fmla="*/ 200089 h 1281357"/>
                <a:gd name="connsiteX2" fmla="*/ 828266 w 1100732"/>
                <a:gd name="connsiteY2" fmla="*/ 668262 h 1281357"/>
                <a:gd name="connsiteX3" fmla="*/ 1100732 w 1100732"/>
                <a:gd name="connsiteY3" fmla="*/ 746239 h 1281357"/>
                <a:gd name="connsiteX4" fmla="*/ 1078787 w 1100732"/>
                <a:gd name="connsiteY4" fmla="*/ 1202279 h 1281357"/>
                <a:gd name="connsiteX5" fmla="*/ 233897 w 1100732"/>
                <a:gd name="connsiteY5" fmla="*/ 1268115 h 1281357"/>
                <a:gd name="connsiteX6" fmla="*/ 133322 w 1100732"/>
                <a:gd name="connsiteY6" fmla="*/ 938925 h 1281357"/>
                <a:gd name="connsiteX7" fmla="*/ 21757 w 1100732"/>
                <a:gd name="connsiteY7" fmla="*/ 51295 h 1281357"/>
                <a:gd name="connsiteX0" fmla="*/ 179657 w 973340"/>
                <a:gd name="connsiteY0" fmla="*/ 63577 h 1235118"/>
                <a:gd name="connsiteX1" fmla="*/ 364375 w 973340"/>
                <a:gd name="connsiteY1" fmla="*/ 153850 h 1235118"/>
                <a:gd name="connsiteX2" fmla="*/ 700874 w 973340"/>
                <a:gd name="connsiteY2" fmla="*/ 622023 h 1235118"/>
                <a:gd name="connsiteX3" fmla="*/ 973340 w 973340"/>
                <a:gd name="connsiteY3" fmla="*/ 700000 h 1235118"/>
                <a:gd name="connsiteX4" fmla="*/ 951395 w 973340"/>
                <a:gd name="connsiteY4" fmla="*/ 1156040 h 1235118"/>
                <a:gd name="connsiteX5" fmla="*/ 106505 w 973340"/>
                <a:gd name="connsiteY5" fmla="*/ 1221876 h 1235118"/>
                <a:gd name="connsiteX6" fmla="*/ 5930 w 973340"/>
                <a:gd name="connsiteY6" fmla="*/ 892686 h 1235118"/>
                <a:gd name="connsiteX7" fmla="*/ 179657 w 973340"/>
                <a:gd name="connsiteY7" fmla="*/ 63577 h 1235118"/>
                <a:gd name="connsiteX0" fmla="*/ 176196 w 969879"/>
                <a:gd name="connsiteY0" fmla="*/ 63577 h 1235118"/>
                <a:gd name="connsiteX1" fmla="*/ 360914 w 969879"/>
                <a:gd name="connsiteY1" fmla="*/ 153850 h 1235118"/>
                <a:gd name="connsiteX2" fmla="*/ 697413 w 969879"/>
                <a:gd name="connsiteY2" fmla="*/ 622023 h 1235118"/>
                <a:gd name="connsiteX3" fmla="*/ 969879 w 969879"/>
                <a:gd name="connsiteY3" fmla="*/ 700000 h 1235118"/>
                <a:gd name="connsiteX4" fmla="*/ 947934 w 969879"/>
                <a:gd name="connsiteY4" fmla="*/ 1156040 h 1235118"/>
                <a:gd name="connsiteX5" fmla="*/ 103044 w 969879"/>
                <a:gd name="connsiteY5" fmla="*/ 1221876 h 1235118"/>
                <a:gd name="connsiteX6" fmla="*/ 2469 w 969879"/>
                <a:gd name="connsiteY6" fmla="*/ 892686 h 1235118"/>
                <a:gd name="connsiteX7" fmla="*/ 258501 w 969879"/>
                <a:gd name="connsiteY7" fmla="*/ 431827 h 1235118"/>
                <a:gd name="connsiteX8" fmla="*/ 176196 w 969879"/>
                <a:gd name="connsiteY8" fmla="*/ 63577 h 1235118"/>
                <a:gd name="connsiteX0" fmla="*/ 229527 w 1023210"/>
                <a:gd name="connsiteY0" fmla="*/ 63577 h 1235118"/>
                <a:gd name="connsiteX1" fmla="*/ 414245 w 1023210"/>
                <a:gd name="connsiteY1" fmla="*/ 153850 h 1235118"/>
                <a:gd name="connsiteX2" fmla="*/ 750744 w 1023210"/>
                <a:gd name="connsiteY2" fmla="*/ 622023 h 1235118"/>
                <a:gd name="connsiteX3" fmla="*/ 1023210 w 1023210"/>
                <a:gd name="connsiteY3" fmla="*/ 700000 h 1235118"/>
                <a:gd name="connsiteX4" fmla="*/ 1001265 w 1023210"/>
                <a:gd name="connsiteY4" fmla="*/ 1156040 h 1235118"/>
                <a:gd name="connsiteX5" fmla="*/ 156375 w 1023210"/>
                <a:gd name="connsiteY5" fmla="*/ 1221876 h 1235118"/>
                <a:gd name="connsiteX6" fmla="*/ 55800 w 1023210"/>
                <a:gd name="connsiteY6" fmla="*/ 892686 h 1235118"/>
                <a:gd name="connsiteX7" fmla="*/ 11909 w 1023210"/>
                <a:gd name="connsiteY7" fmla="*/ 607392 h 1235118"/>
                <a:gd name="connsiteX8" fmla="*/ 311832 w 1023210"/>
                <a:gd name="connsiteY8" fmla="*/ 431827 h 1235118"/>
                <a:gd name="connsiteX9" fmla="*/ 229527 w 1023210"/>
                <a:gd name="connsiteY9" fmla="*/ 63577 h 1235118"/>
                <a:gd name="connsiteX0" fmla="*/ 229527 w 1023210"/>
                <a:gd name="connsiteY0" fmla="*/ 63577 h 1235118"/>
                <a:gd name="connsiteX1" fmla="*/ 414245 w 1023210"/>
                <a:gd name="connsiteY1" fmla="*/ 153850 h 1235118"/>
                <a:gd name="connsiteX2" fmla="*/ 750744 w 1023210"/>
                <a:gd name="connsiteY2" fmla="*/ 622023 h 1235118"/>
                <a:gd name="connsiteX3" fmla="*/ 1023210 w 1023210"/>
                <a:gd name="connsiteY3" fmla="*/ 700000 h 1235118"/>
                <a:gd name="connsiteX4" fmla="*/ 1001265 w 1023210"/>
                <a:gd name="connsiteY4" fmla="*/ 1156040 h 1235118"/>
                <a:gd name="connsiteX5" fmla="*/ 156375 w 1023210"/>
                <a:gd name="connsiteY5" fmla="*/ 1221876 h 1235118"/>
                <a:gd name="connsiteX6" fmla="*/ 55800 w 1023210"/>
                <a:gd name="connsiteY6" fmla="*/ 892686 h 1235118"/>
                <a:gd name="connsiteX7" fmla="*/ 11909 w 1023210"/>
                <a:gd name="connsiteY7" fmla="*/ 607392 h 1235118"/>
                <a:gd name="connsiteX8" fmla="*/ 311832 w 1023210"/>
                <a:gd name="connsiteY8" fmla="*/ 431827 h 1235118"/>
                <a:gd name="connsiteX9" fmla="*/ 128952 w 1023210"/>
                <a:gd name="connsiteY9" fmla="*/ 256262 h 1235118"/>
                <a:gd name="connsiteX10" fmla="*/ 229527 w 1023210"/>
                <a:gd name="connsiteY10" fmla="*/ 63577 h 1235118"/>
                <a:gd name="connsiteX0" fmla="*/ 229527 w 1023210"/>
                <a:gd name="connsiteY0" fmla="*/ 23024 h 1194565"/>
                <a:gd name="connsiteX1" fmla="*/ 260625 w 1023210"/>
                <a:gd name="connsiteY1" fmla="*/ 18199 h 1194565"/>
                <a:gd name="connsiteX2" fmla="*/ 414245 w 1023210"/>
                <a:gd name="connsiteY2" fmla="*/ 113297 h 1194565"/>
                <a:gd name="connsiteX3" fmla="*/ 750744 w 1023210"/>
                <a:gd name="connsiteY3" fmla="*/ 581470 h 1194565"/>
                <a:gd name="connsiteX4" fmla="*/ 1023210 w 1023210"/>
                <a:gd name="connsiteY4" fmla="*/ 659447 h 1194565"/>
                <a:gd name="connsiteX5" fmla="*/ 1001265 w 1023210"/>
                <a:gd name="connsiteY5" fmla="*/ 1115487 h 1194565"/>
                <a:gd name="connsiteX6" fmla="*/ 156375 w 1023210"/>
                <a:gd name="connsiteY6" fmla="*/ 1181323 h 1194565"/>
                <a:gd name="connsiteX7" fmla="*/ 55800 w 1023210"/>
                <a:gd name="connsiteY7" fmla="*/ 852133 h 1194565"/>
                <a:gd name="connsiteX8" fmla="*/ 11909 w 1023210"/>
                <a:gd name="connsiteY8" fmla="*/ 566839 h 1194565"/>
                <a:gd name="connsiteX9" fmla="*/ 311832 w 1023210"/>
                <a:gd name="connsiteY9" fmla="*/ 391274 h 1194565"/>
                <a:gd name="connsiteX10" fmla="*/ 128952 w 1023210"/>
                <a:gd name="connsiteY10" fmla="*/ 215709 h 1194565"/>
                <a:gd name="connsiteX11" fmla="*/ 229527 w 1023210"/>
                <a:gd name="connsiteY11" fmla="*/ 23024 h 1194565"/>
                <a:gd name="connsiteX0" fmla="*/ 221929 w 1015612"/>
                <a:gd name="connsiteY0" fmla="*/ 23024 h 1194565"/>
                <a:gd name="connsiteX1" fmla="*/ 253027 w 1015612"/>
                <a:gd name="connsiteY1" fmla="*/ 18199 h 1194565"/>
                <a:gd name="connsiteX2" fmla="*/ 406647 w 1015612"/>
                <a:gd name="connsiteY2" fmla="*/ 113297 h 1194565"/>
                <a:gd name="connsiteX3" fmla="*/ 743146 w 1015612"/>
                <a:gd name="connsiteY3" fmla="*/ 581470 h 1194565"/>
                <a:gd name="connsiteX4" fmla="*/ 1015612 w 1015612"/>
                <a:gd name="connsiteY4" fmla="*/ 659447 h 1194565"/>
                <a:gd name="connsiteX5" fmla="*/ 993667 w 1015612"/>
                <a:gd name="connsiteY5" fmla="*/ 1115487 h 1194565"/>
                <a:gd name="connsiteX6" fmla="*/ 148777 w 1015612"/>
                <a:gd name="connsiteY6" fmla="*/ 1181323 h 1194565"/>
                <a:gd name="connsiteX7" fmla="*/ 48202 w 1015612"/>
                <a:gd name="connsiteY7" fmla="*/ 852133 h 1194565"/>
                <a:gd name="connsiteX8" fmla="*/ 362755 w 1015612"/>
                <a:gd name="connsiteY8" fmla="*/ 691197 h 1194565"/>
                <a:gd name="connsiteX9" fmla="*/ 4311 w 1015612"/>
                <a:gd name="connsiteY9" fmla="*/ 566839 h 1194565"/>
                <a:gd name="connsiteX10" fmla="*/ 304234 w 1015612"/>
                <a:gd name="connsiteY10" fmla="*/ 391274 h 1194565"/>
                <a:gd name="connsiteX11" fmla="*/ 121354 w 1015612"/>
                <a:gd name="connsiteY11" fmla="*/ 215709 h 1194565"/>
                <a:gd name="connsiteX12" fmla="*/ 221929 w 1015612"/>
                <a:gd name="connsiteY12" fmla="*/ 23024 h 1194565"/>
                <a:gd name="connsiteX0" fmla="*/ 222025 w 1015708"/>
                <a:gd name="connsiteY0" fmla="*/ 23024 h 1194565"/>
                <a:gd name="connsiteX1" fmla="*/ 253123 w 1015708"/>
                <a:gd name="connsiteY1" fmla="*/ 18199 h 1194565"/>
                <a:gd name="connsiteX2" fmla="*/ 406743 w 1015708"/>
                <a:gd name="connsiteY2" fmla="*/ 113297 h 1194565"/>
                <a:gd name="connsiteX3" fmla="*/ 743242 w 1015708"/>
                <a:gd name="connsiteY3" fmla="*/ 581470 h 1194565"/>
                <a:gd name="connsiteX4" fmla="*/ 1015708 w 1015708"/>
                <a:gd name="connsiteY4" fmla="*/ 659447 h 1194565"/>
                <a:gd name="connsiteX5" fmla="*/ 993763 w 1015708"/>
                <a:gd name="connsiteY5" fmla="*/ 1115487 h 1194565"/>
                <a:gd name="connsiteX6" fmla="*/ 148873 w 1015708"/>
                <a:gd name="connsiteY6" fmla="*/ 1181323 h 1194565"/>
                <a:gd name="connsiteX7" fmla="*/ 48298 w 1015708"/>
                <a:gd name="connsiteY7" fmla="*/ 852133 h 1194565"/>
                <a:gd name="connsiteX8" fmla="*/ 19037 w 1015708"/>
                <a:gd name="connsiteY8" fmla="*/ 713143 h 1194565"/>
                <a:gd name="connsiteX9" fmla="*/ 362851 w 1015708"/>
                <a:gd name="connsiteY9" fmla="*/ 691197 h 1194565"/>
                <a:gd name="connsiteX10" fmla="*/ 4407 w 1015708"/>
                <a:gd name="connsiteY10" fmla="*/ 566839 h 1194565"/>
                <a:gd name="connsiteX11" fmla="*/ 304330 w 1015708"/>
                <a:gd name="connsiteY11" fmla="*/ 391274 h 1194565"/>
                <a:gd name="connsiteX12" fmla="*/ 121450 w 1015708"/>
                <a:gd name="connsiteY12" fmla="*/ 215709 h 1194565"/>
                <a:gd name="connsiteX13" fmla="*/ 222025 w 1015708"/>
                <a:gd name="connsiteY13" fmla="*/ 23024 h 1194565"/>
                <a:gd name="connsiteX0" fmla="*/ 248844 w 1042527"/>
                <a:gd name="connsiteY0" fmla="*/ 23024 h 1194565"/>
                <a:gd name="connsiteX1" fmla="*/ 279942 w 1042527"/>
                <a:gd name="connsiteY1" fmla="*/ 18199 h 1194565"/>
                <a:gd name="connsiteX2" fmla="*/ 433562 w 1042527"/>
                <a:gd name="connsiteY2" fmla="*/ 113297 h 1194565"/>
                <a:gd name="connsiteX3" fmla="*/ 770061 w 1042527"/>
                <a:gd name="connsiteY3" fmla="*/ 581470 h 1194565"/>
                <a:gd name="connsiteX4" fmla="*/ 1042527 w 1042527"/>
                <a:gd name="connsiteY4" fmla="*/ 659447 h 1194565"/>
                <a:gd name="connsiteX5" fmla="*/ 1020582 w 1042527"/>
                <a:gd name="connsiteY5" fmla="*/ 1115487 h 1194565"/>
                <a:gd name="connsiteX6" fmla="*/ 175692 w 1042527"/>
                <a:gd name="connsiteY6" fmla="*/ 1181323 h 1194565"/>
                <a:gd name="connsiteX7" fmla="*/ 75117 w 1042527"/>
                <a:gd name="connsiteY7" fmla="*/ 852133 h 1194565"/>
                <a:gd name="connsiteX8" fmla="*/ 45856 w 1042527"/>
                <a:gd name="connsiteY8" fmla="*/ 713143 h 1194565"/>
                <a:gd name="connsiteX9" fmla="*/ 389670 w 1042527"/>
                <a:gd name="connsiteY9" fmla="*/ 691197 h 1194565"/>
                <a:gd name="connsiteX10" fmla="*/ 45856 w 1042527"/>
                <a:gd name="connsiteY10" fmla="*/ 669252 h 1194565"/>
                <a:gd name="connsiteX11" fmla="*/ 31226 w 1042527"/>
                <a:gd name="connsiteY11" fmla="*/ 566839 h 1194565"/>
                <a:gd name="connsiteX12" fmla="*/ 331149 w 1042527"/>
                <a:gd name="connsiteY12" fmla="*/ 391274 h 1194565"/>
                <a:gd name="connsiteX13" fmla="*/ 148269 w 1042527"/>
                <a:gd name="connsiteY13" fmla="*/ 215709 h 1194565"/>
                <a:gd name="connsiteX14" fmla="*/ 248844 w 1042527"/>
                <a:gd name="connsiteY14" fmla="*/ 23024 h 1194565"/>
                <a:gd name="connsiteX0" fmla="*/ 248844 w 1042527"/>
                <a:gd name="connsiteY0" fmla="*/ 23024 h 1194565"/>
                <a:gd name="connsiteX1" fmla="*/ 279942 w 1042527"/>
                <a:gd name="connsiteY1" fmla="*/ 18199 h 1194565"/>
                <a:gd name="connsiteX2" fmla="*/ 433562 w 1042527"/>
                <a:gd name="connsiteY2" fmla="*/ 113297 h 1194565"/>
                <a:gd name="connsiteX3" fmla="*/ 770061 w 1042527"/>
                <a:gd name="connsiteY3" fmla="*/ 581470 h 1194565"/>
                <a:gd name="connsiteX4" fmla="*/ 1042527 w 1042527"/>
                <a:gd name="connsiteY4" fmla="*/ 659447 h 1194565"/>
                <a:gd name="connsiteX5" fmla="*/ 1020582 w 1042527"/>
                <a:gd name="connsiteY5" fmla="*/ 1115487 h 1194565"/>
                <a:gd name="connsiteX6" fmla="*/ 175692 w 1042527"/>
                <a:gd name="connsiteY6" fmla="*/ 1181323 h 1194565"/>
                <a:gd name="connsiteX7" fmla="*/ 396987 w 1042527"/>
                <a:gd name="connsiteY7" fmla="*/ 866762 h 1194565"/>
                <a:gd name="connsiteX8" fmla="*/ 75117 w 1042527"/>
                <a:gd name="connsiteY8" fmla="*/ 852133 h 1194565"/>
                <a:gd name="connsiteX9" fmla="*/ 45856 w 1042527"/>
                <a:gd name="connsiteY9" fmla="*/ 713143 h 1194565"/>
                <a:gd name="connsiteX10" fmla="*/ 389670 w 1042527"/>
                <a:gd name="connsiteY10" fmla="*/ 691197 h 1194565"/>
                <a:gd name="connsiteX11" fmla="*/ 45856 w 1042527"/>
                <a:gd name="connsiteY11" fmla="*/ 669252 h 1194565"/>
                <a:gd name="connsiteX12" fmla="*/ 31226 w 1042527"/>
                <a:gd name="connsiteY12" fmla="*/ 566839 h 1194565"/>
                <a:gd name="connsiteX13" fmla="*/ 331149 w 1042527"/>
                <a:gd name="connsiteY13" fmla="*/ 391274 h 1194565"/>
                <a:gd name="connsiteX14" fmla="*/ 148269 w 1042527"/>
                <a:gd name="connsiteY14" fmla="*/ 215709 h 1194565"/>
                <a:gd name="connsiteX15" fmla="*/ 248844 w 1042527"/>
                <a:gd name="connsiteY15" fmla="*/ 23024 h 1194565"/>
                <a:gd name="connsiteX0" fmla="*/ 248844 w 1042527"/>
                <a:gd name="connsiteY0" fmla="*/ 23024 h 1194565"/>
                <a:gd name="connsiteX1" fmla="*/ 279942 w 1042527"/>
                <a:gd name="connsiteY1" fmla="*/ 18199 h 1194565"/>
                <a:gd name="connsiteX2" fmla="*/ 433562 w 1042527"/>
                <a:gd name="connsiteY2" fmla="*/ 113297 h 1194565"/>
                <a:gd name="connsiteX3" fmla="*/ 770061 w 1042527"/>
                <a:gd name="connsiteY3" fmla="*/ 581470 h 1194565"/>
                <a:gd name="connsiteX4" fmla="*/ 1042527 w 1042527"/>
                <a:gd name="connsiteY4" fmla="*/ 659447 h 1194565"/>
                <a:gd name="connsiteX5" fmla="*/ 1020582 w 1042527"/>
                <a:gd name="connsiteY5" fmla="*/ 1115487 h 1194565"/>
                <a:gd name="connsiteX6" fmla="*/ 175692 w 1042527"/>
                <a:gd name="connsiteY6" fmla="*/ 1181323 h 1194565"/>
                <a:gd name="connsiteX7" fmla="*/ 104379 w 1042527"/>
                <a:gd name="connsiteY7" fmla="*/ 917969 h 1194565"/>
                <a:gd name="connsiteX8" fmla="*/ 396987 w 1042527"/>
                <a:gd name="connsiteY8" fmla="*/ 866762 h 1194565"/>
                <a:gd name="connsiteX9" fmla="*/ 75117 w 1042527"/>
                <a:gd name="connsiteY9" fmla="*/ 852133 h 1194565"/>
                <a:gd name="connsiteX10" fmla="*/ 45856 w 1042527"/>
                <a:gd name="connsiteY10" fmla="*/ 713143 h 1194565"/>
                <a:gd name="connsiteX11" fmla="*/ 389670 w 1042527"/>
                <a:gd name="connsiteY11" fmla="*/ 691197 h 1194565"/>
                <a:gd name="connsiteX12" fmla="*/ 45856 w 1042527"/>
                <a:gd name="connsiteY12" fmla="*/ 669252 h 1194565"/>
                <a:gd name="connsiteX13" fmla="*/ 31226 w 1042527"/>
                <a:gd name="connsiteY13" fmla="*/ 566839 h 1194565"/>
                <a:gd name="connsiteX14" fmla="*/ 331149 w 1042527"/>
                <a:gd name="connsiteY14" fmla="*/ 391274 h 1194565"/>
                <a:gd name="connsiteX15" fmla="*/ 148269 w 1042527"/>
                <a:gd name="connsiteY15" fmla="*/ 215709 h 1194565"/>
                <a:gd name="connsiteX16" fmla="*/ 248844 w 1042527"/>
                <a:gd name="connsiteY16" fmla="*/ 23024 h 1194565"/>
                <a:gd name="connsiteX0" fmla="*/ 248844 w 1042527"/>
                <a:gd name="connsiteY0" fmla="*/ 23024 h 1194565"/>
                <a:gd name="connsiteX1" fmla="*/ 279942 w 1042527"/>
                <a:gd name="connsiteY1" fmla="*/ 18199 h 1194565"/>
                <a:gd name="connsiteX2" fmla="*/ 433562 w 1042527"/>
                <a:gd name="connsiteY2" fmla="*/ 113297 h 1194565"/>
                <a:gd name="connsiteX3" fmla="*/ 770061 w 1042527"/>
                <a:gd name="connsiteY3" fmla="*/ 581470 h 1194565"/>
                <a:gd name="connsiteX4" fmla="*/ 1042527 w 1042527"/>
                <a:gd name="connsiteY4" fmla="*/ 659447 h 1194565"/>
                <a:gd name="connsiteX5" fmla="*/ 1020582 w 1042527"/>
                <a:gd name="connsiteY5" fmla="*/ 1115487 h 1194565"/>
                <a:gd name="connsiteX6" fmla="*/ 175692 w 1042527"/>
                <a:gd name="connsiteY6" fmla="*/ 1181323 h 1194565"/>
                <a:gd name="connsiteX7" fmla="*/ 389671 w 1042527"/>
                <a:gd name="connsiteY7" fmla="*/ 1005751 h 1194565"/>
                <a:gd name="connsiteX8" fmla="*/ 104379 w 1042527"/>
                <a:gd name="connsiteY8" fmla="*/ 917969 h 1194565"/>
                <a:gd name="connsiteX9" fmla="*/ 396987 w 1042527"/>
                <a:gd name="connsiteY9" fmla="*/ 866762 h 1194565"/>
                <a:gd name="connsiteX10" fmla="*/ 75117 w 1042527"/>
                <a:gd name="connsiteY10" fmla="*/ 852133 h 1194565"/>
                <a:gd name="connsiteX11" fmla="*/ 45856 w 1042527"/>
                <a:gd name="connsiteY11" fmla="*/ 713143 h 1194565"/>
                <a:gd name="connsiteX12" fmla="*/ 389670 w 1042527"/>
                <a:gd name="connsiteY12" fmla="*/ 691197 h 1194565"/>
                <a:gd name="connsiteX13" fmla="*/ 45856 w 1042527"/>
                <a:gd name="connsiteY13" fmla="*/ 669252 h 1194565"/>
                <a:gd name="connsiteX14" fmla="*/ 31226 w 1042527"/>
                <a:gd name="connsiteY14" fmla="*/ 566839 h 1194565"/>
                <a:gd name="connsiteX15" fmla="*/ 331149 w 1042527"/>
                <a:gd name="connsiteY15" fmla="*/ 391274 h 1194565"/>
                <a:gd name="connsiteX16" fmla="*/ 148269 w 1042527"/>
                <a:gd name="connsiteY16" fmla="*/ 215709 h 1194565"/>
                <a:gd name="connsiteX17" fmla="*/ 248844 w 1042527"/>
                <a:gd name="connsiteY17" fmla="*/ 23024 h 1194565"/>
                <a:gd name="connsiteX0" fmla="*/ 248844 w 1042527"/>
                <a:gd name="connsiteY0" fmla="*/ 23024 h 1194565"/>
                <a:gd name="connsiteX1" fmla="*/ 279942 w 1042527"/>
                <a:gd name="connsiteY1" fmla="*/ 18199 h 1194565"/>
                <a:gd name="connsiteX2" fmla="*/ 433562 w 1042527"/>
                <a:gd name="connsiteY2" fmla="*/ 113297 h 1194565"/>
                <a:gd name="connsiteX3" fmla="*/ 770061 w 1042527"/>
                <a:gd name="connsiteY3" fmla="*/ 581470 h 1194565"/>
                <a:gd name="connsiteX4" fmla="*/ 1042527 w 1042527"/>
                <a:gd name="connsiteY4" fmla="*/ 659447 h 1194565"/>
                <a:gd name="connsiteX5" fmla="*/ 1020582 w 1042527"/>
                <a:gd name="connsiteY5" fmla="*/ 1115487 h 1194565"/>
                <a:gd name="connsiteX6" fmla="*/ 175692 w 1042527"/>
                <a:gd name="connsiteY6" fmla="*/ 1181323 h 1194565"/>
                <a:gd name="connsiteX7" fmla="*/ 389671 w 1042527"/>
                <a:gd name="connsiteY7" fmla="*/ 1005751 h 1194565"/>
                <a:gd name="connsiteX8" fmla="*/ 206791 w 1042527"/>
                <a:gd name="connsiteY8" fmla="*/ 1049642 h 1194565"/>
                <a:gd name="connsiteX9" fmla="*/ 104379 w 1042527"/>
                <a:gd name="connsiteY9" fmla="*/ 917969 h 1194565"/>
                <a:gd name="connsiteX10" fmla="*/ 396987 w 1042527"/>
                <a:gd name="connsiteY10" fmla="*/ 866762 h 1194565"/>
                <a:gd name="connsiteX11" fmla="*/ 75117 w 1042527"/>
                <a:gd name="connsiteY11" fmla="*/ 852133 h 1194565"/>
                <a:gd name="connsiteX12" fmla="*/ 45856 w 1042527"/>
                <a:gd name="connsiteY12" fmla="*/ 713143 h 1194565"/>
                <a:gd name="connsiteX13" fmla="*/ 389670 w 1042527"/>
                <a:gd name="connsiteY13" fmla="*/ 691197 h 1194565"/>
                <a:gd name="connsiteX14" fmla="*/ 45856 w 1042527"/>
                <a:gd name="connsiteY14" fmla="*/ 669252 h 1194565"/>
                <a:gd name="connsiteX15" fmla="*/ 31226 w 1042527"/>
                <a:gd name="connsiteY15" fmla="*/ 566839 h 1194565"/>
                <a:gd name="connsiteX16" fmla="*/ 331149 w 1042527"/>
                <a:gd name="connsiteY16" fmla="*/ 391274 h 1194565"/>
                <a:gd name="connsiteX17" fmla="*/ 148269 w 1042527"/>
                <a:gd name="connsiteY17" fmla="*/ 215709 h 1194565"/>
                <a:gd name="connsiteX18" fmla="*/ 248844 w 1042527"/>
                <a:gd name="connsiteY18" fmla="*/ 23024 h 1194565"/>
                <a:gd name="connsiteX0" fmla="*/ 248844 w 1042527"/>
                <a:gd name="connsiteY0" fmla="*/ 23024 h 1161438"/>
                <a:gd name="connsiteX1" fmla="*/ 279942 w 1042527"/>
                <a:gd name="connsiteY1" fmla="*/ 18199 h 1161438"/>
                <a:gd name="connsiteX2" fmla="*/ 433562 w 1042527"/>
                <a:gd name="connsiteY2" fmla="*/ 113297 h 1161438"/>
                <a:gd name="connsiteX3" fmla="*/ 770061 w 1042527"/>
                <a:gd name="connsiteY3" fmla="*/ 581470 h 1161438"/>
                <a:gd name="connsiteX4" fmla="*/ 1042527 w 1042527"/>
                <a:gd name="connsiteY4" fmla="*/ 659447 h 1161438"/>
                <a:gd name="connsiteX5" fmla="*/ 1020582 w 1042527"/>
                <a:gd name="connsiteY5" fmla="*/ 1115487 h 1161438"/>
                <a:gd name="connsiteX6" fmla="*/ 161062 w 1042527"/>
                <a:gd name="connsiteY6" fmla="*/ 1144747 h 1161438"/>
                <a:gd name="connsiteX7" fmla="*/ 389671 w 1042527"/>
                <a:gd name="connsiteY7" fmla="*/ 1005751 h 1161438"/>
                <a:gd name="connsiteX8" fmla="*/ 206791 w 1042527"/>
                <a:gd name="connsiteY8" fmla="*/ 1049642 h 1161438"/>
                <a:gd name="connsiteX9" fmla="*/ 104379 w 1042527"/>
                <a:gd name="connsiteY9" fmla="*/ 917969 h 1161438"/>
                <a:gd name="connsiteX10" fmla="*/ 396987 w 1042527"/>
                <a:gd name="connsiteY10" fmla="*/ 866762 h 1161438"/>
                <a:gd name="connsiteX11" fmla="*/ 75117 w 1042527"/>
                <a:gd name="connsiteY11" fmla="*/ 852133 h 1161438"/>
                <a:gd name="connsiteX12" fmla="*/ 45856 w 1042527"/>
                <a:gd name="connsiteY12" fmla="*/ 713143 h 1161438"/>
                <a:gd name="connsiteX13" fmla="*/ 389670 w 1042527"/>
                <a:gd name="connsiteY13" fmla="*/ 691197 h 1161438"/>
                <a:gd name="connsiteX14" fmla="*/ 45856 w 1042527"/>
                <a:gd name="connsiteY14" fmla="*/ 669252 h 1161438"/>
                <a:gd name="connsiteX15" fmla="*/ 31226 w 1042527"/>
                <a:gd name="connsiteY15" fmla="*/ 566839 h 1161438"/>
                <a:gd name="connsiteX16" fmla="*/ 331149 w 1042527"/>
                <a:gd name="connsiteY16" fmla="*/ 391274 h 1161438"/>
                <a:gd name="connsiteX17" fmla="*/ 148269 w 1042527"/>
                <a:gd name="connsiteY17" fmla="*/ 215709 h 1161438"/>
                <a:gd name="connsiteX18" fmla="*/ 248844 w 1042527"/>
                <a:gd name="connsiteY18" fmla="*/ 23024 h 1161438"/>
                <a:gd name="connsiteX0" fmla="*/ 248844 w 1042527"/>
                <a:gd name="connsiteY0" fmla="*/ 23024 h 1161438"/>
                <a:gd name="connsiteX1" fmla="*/ 279942 w 1042527"/>
                <a:gd name="connsiteY1" fmla="*/ 18199 h 1161438"/>
                <a:gd name="connsiteX2" fmla="*/ 433562 w 1042527"/>
                <a:gd name="connsiteY2" fmla="*/ 113297 h 1161438"/>
                <a:gd name="connsiteX3" fmla="*/ 770061 w 1042527"/>
                <a:gd name="connsiteY3" fmla="*/ 581470 h 1161438"/>
                <a:gd name="connsiteX4" fmla="*/ 1042527 w 1042527"/>
                <a:gd name="connsiteY4" fmla="*/ 659447 h 1161438"/>
                <a:gd name="connsiteX5" fmla="*/ 1020582 w 1042527"/>
                <a:gd name="connsiteY5" fmla="*/ 1115487 h 1161438"/>
                <a:gd name="connsiteX6" fmla="*/ 161062 w 1042527"/>
                <a:gd name="connsiteY6" fmla="*/ 1144747 h 1161438"/>
                <a:gd name="connsiteX7" fmla="*/ 389671 w 1042527"/>
                <a:gd name="connsiteY7" fmla="*/ 1005751 h 1161438"/>
                <a:gd name="connsiteX8" fmla="*/ 206791 w 1042527"/>
                <a:gd name="connsiteY8" fmla="*/ 1049642 h 1161438"/>
                <a:gd name="connsiteX9" fmla="*/ 104379 w 1042527"/>
                <a:gd name="connsiteY9" fmla="*/ 917969 h 1161438"/>
                <a:gd name="connsiteX10" fmla="*/ 396987 w 1042527"/>
                <a:gd name="connsiteY10" fmla="*/ 866762 h 1161438"/>
                <a:gd name="connsiteX11" fmla="*/ 75117 w 1042527"/>
                <a:gd name="connsiteY11" fmla="*/ 852133 h 1161438"/>
                <a:gd name="connsiteX12" fmla="*/ 45856 w 1042527"/>
                <a:gd name="connsiteY12" fmla="*/ 713143 h 1161438"/>
                <a:gd name="connsiteX13" fmla="*/ 389670 w 1042527"/>
                <a:gd name="connsiteY13" fmla="*/ 691197 h 1161438"/>
                <a:gd name="connsiteX14" fmla="*/ 45856 w 1042527"/>
                <a:gd name="connsiteY14" fmla="*/ 669252 h 1161438"/>
                <a:gd name="connsiteX15" fmla="*/ 31226 w 1042527"/>
                <a:gd name="connsiteY15" fmla="*/ 566839 h 1161438"/>
                <a:gd name="connsiteX16" fmla="*/ 331149 w 1042527"/>
                <a:gd name="connsiteY16" fmla="*/ 391274 h 1161438"/>
                <a:gd name="connsiteX17" fmla="*/ 148269 w 1042527"/>
                <a:gd name="connsiteY17" fmla="*/ 215709 h 1161438"/>
                <a:gd name="connsiteX18" fmla="*/ 248844 w 1042527"/>
                <a:gd name="connsiteY18" fmla="*/ 23024 h 1161438"/>
                <a:gd name="connsiteX0" fmla="*/ 248844 w 1042527"/>
                <a:gd name="connsiteY0" fmla="*/ 23024 h 1173443"/>
                <a:gd name="connsiteX1" fmla="*/ 279942 w 1042527"/>
                <a:gd name="connsiteY1" fmla="*/ 18199 h 1173443"/>
                <a:gd name="connsiteX2" fmla="*/ 433562 w 1042527"/>
                <a:gd name="connsiteY2" fmla="*/ 113297 h 1173443"/>
                <a:gd name="connsiteX3" fmla="*/ 770061 w 1042527"/>
                <a:gd name="connsiteY3" fmla="*/ 581470 h 1173443"/>
                <a:gd name="connsiteX4" fmla="*/ 1042527 w 1042527"/>
                <a:gd name="connsiteY4" fmla="*/ 659447 h 1173443"/>
                <a:gd name="connsiteX5" fmla="*/ 1020582 w 1042527"/>
                <a:gd name="connsiteY5" fmla="*/ 1115487 h 1173443"/>
                <a:gd name="connsiteX6" fmla="*/ 161062 w 1042527"/>
                <a:gd name="connsiteY6" fmla="*/ 1144747 h 1173443"/>
                <a:gd name="connsiteX7" fmla="*/ 389671 w 1042527"/>
                <a:gd name="connsiteY7" fmla="*/ 1005751 h 1173443"/>
                <a:gd name="connsiteX8" fmla="*/ 206791 w 1042527"/>
                <a:gd name="connsiteY8" fmla="*/ 1049642 h 1173443"/>
                <a:gd name="connsiteX9" fmla="*/ 104379 w 1042527"/>
                <a:gd name="connsiteY9" fmla="*/ 917969 h 1173443"/>
                <a:gd name="connsiteX10" fmla="*/ 396987 w 1042527"/>
                <a:gd name="connsiteY10" fmla="*/ 866762 h 1173443"/>
                <a:gd name="connsiteX11" fmla="*/ 75117 w 1042527"/>
                <a:gd name="connsiteY11" fmla="*/ 852133 h 1173443"/>
                <a:gd name="connsiteX12" fmla="*/ 45856 w 1042527"/>
                <a:gd name="connsiteY12" fmla="*/ 713143 h 1173443"/>
                <a:gd name="connsiteX13" fmla="*/ 389670 w 1042527"/>
                <a:gd name="connsiteY13" fmla="*/ 691197 h 1173443"/>
                <a:gd name="connsiteX14" fmla="*/ 45856 w 1042527"/>
                <a:gd name="connsiteY14" fmla="*/ 669252 h 1173443"/>
                <a:gd name="connsiteX15" fmla="*/ 31226 w 1042527"/>
                <a:gd name="connsiteY15" fmla="*/ 566839 h 1173443"/>
                <a:gd name="connsiteX16" fmla="*/ 331149 w 1042527"/>
                <a:gd name="connsiteY16" fmla="*/ 391274 h 1173443"/>
                <a:gd name="connsiteX17" fmla="*/ 148269 w 1042527"/>
                <a:gd name="connsiteY17" fmla="*/ 215709 h 1173443"/>
                <a:gd name="connsiteX18" fmla="*/ 248844 w 1042527"/>
                <a:gd name="connsiteY18" fmla="*/ 23024 h 1173443"/>
                <a:gd name="connsiteX0" fmla="*/ 248844 w 1042527"/>
                <a:gd name="connsiteY0" fmla="*/ 23024 h 1173443"/>
                <a:gd name="connsiteX1" fmla="*/ 279942 w 1042527"/>
                <a:gd name="connsiteY1" fmla="*/ 18199 h 1173443"/>
                <a:gd name="connsiteX2" fmla="*/ 433562 w 1042527"/>
                <a:gd name="connsiteY2" fmla="*/ 113297 h 1173443"/>
                <a:gd name="connsiteX3" fmla="*/ 770061 w 1042527"/>
                <a:gd name="connsiteY3" fmla="*/ 581470 h 1173443"/>
                <a:gd name="connsiteX4" fmla="*/ 1042527 w 1042527"/>
                <a:gd name="connsiteY4" fmla="*/ 659447 h 1173443"/>
                <a:gd name="connsiteX5" fmla="*/ 1020582 w 1042527"/>
                <a:gd name="connsiteY5" fmla="*/ 1115487 h 1173443"/>
                <a:gd name="connsiteX6" fmla="*/ 161062 w 1042527"/>
                <a:gd name="connsiteY6" fmla="*/ 1144747 h 1173443"/>
                <a:gd name="connsiteX7" fmla="*/ 389671 w 1042527"/>
                <a:gd name="connsiteY7" fmla="*/ 1005751 h 1173443"/>
                <a:gd name="connsiteX8" fmla="*/ 206791 w 1042527"/>
                <a:gd name="connsiteY8" fmla="*/ 1049642 h 1173443"/>
                <a:gd name="connsiteX9" fmla="*/ 126325 w 1042527"/>
                <a:gd name="connsiteY9" fmla="*/ 976491 h 1173443"/>
                <a:gd name="connsiteX10" fmla="*/ 396987 w 1042527"/>
                <a:gd name="connsiteY10" fmla="*/ 866762 h 1173443"/>
                <a:gd name="connsiteX11" fmla="*/ 75117 w 1042527"/>
                <a:gd name="connsiteY11" fmla="*/ 852133 h 1173443"/>
                <a:gd name="connsiteX12" fmla="*/ 45856 w 1042527"/>
                <a:gd name="connsiteY12" fmla="*/ 713143 h 1173443"/>
                <a:gd name="connsiteX13" fmla="*/ 389670 w 1042527"/>
                <a:gd name="connsiteY13" fmla="*/ 691197 h 1173443"/>
                <a:gd name="connsiteX14" fmla="*/ 45856 w 1042527"/>
                <a:gd name="connsiteY14" fmla="*/ 669252 h 1173443"/>
                <a:gd name="connsiteX15" fmla="*/ 31226 w 1042527"/>
                <a:gd name="connsiteY15" fmla="*/ 566839 h 1173443"/>
                <a:gd name="connsiteX16" fmla="*/ 331149 w 1042527"/>
                <a:gd name="connsiteY16" fmla="*/ 391274 h 1173443"/>
                <a:gd name="connsiteX17" fmla="*/ 148269 w 1042527"/>
                <a:gd name="connsiteY17" fmla="*/ 215709 h 1173443"/>
                <a:gd name="connsiteX18" fmla="*/ 248844 w 1042527"/>
                <a:gd name="connsiteY18" fmla="*/ 23024 h 1173443"/>
                <a:gd name="connsiteX0" fmla="*/ 248844 w 1042527"/>
                <a:gd name="connsiteY0" fmla="*/ 23024 h 1173443"/>
                <a:gd name="connsiteX1" fmla="*/ 279942 w 1042527"/>
                <a:gd name="connsiteY1" fmla="*/ 18199 h 1173443"/>
                <a:gd name="connsiteX2" fmla="*/ 433562 w 1042527"/>
                <a:gd name="connsiteY2" fmla="*/ 113297 h 1173443"/>
                <a:gd name="connsiteX3" fmla="*/ 770061 w 1042527"/>
                <a:gd name="connsiteY3" fmla="*/ 581470 h 1173443"/>
                <a:gd name="connsiteX4" fmla="*/ 1042527 w 1042527"/>
                <a:gd name="connsiteY4" fmla="*/ 659447 h 1173443"/>
                <a:gd name="connsiteX5" fmla="*/ 1020582 w 1042527"/>
                <a:gd name="connsiteY5" fmla="*/ 1115487 h 1173443"/>
                <a:gd name="connsiteX6" fmla="*/ 161062 w 1042527"/>
                <a:gd name="connsiteY6" fmla="*/ 1144747 h 1173443"/>
                <a:gd name="connsiteX7" fmla="*/ 389671 w 1042527"/>
                <a:gd name="connsiteY7" fmla="*/ 1005751 h 1173443"/>
                <a:gd name="connsiteX8" fmla="*/ 206791 w 1042527"/>
                <a:gd name="connsiteY8" fmla="*/ 1049642 h 1173443"/>
                <a:gd name="connsiteX9" fmla="*/ 75119 w 1042527"/>
                <a:gd name="connsiteY9" fmla="*/ 910654 h 1173443"/>
                <a:gd name="connsiteX10" fmla="*/ 396987 w 1042527"/>
                <a:gd name="connsiteY10" fmla="*/ 866762 h 1173443"/>
                <a:gd name="connsiteX11" fmla="*/ 75117 w 1042527"/>
                <a:gd name="connsiteY11" fmla="*/ 852133 h 1173443"/>
                <a:gd name="connsiteX12" fmla="*/ 45856 w 1042527"/>
                <a:gd name="connsiteY12" fmla="*/ 713143 h 1173443"/>
                <a:gd name="connsiteX13" fmla="*/ 389670 w 1042527"/>
                <a:gd name="connsiteY13" fmla="*/ 691197 h 1173443"/>
                <a:gd name="connsiteX14" fmla="*/ 45856 w 1042527"/>
                <a:gd name="connsiteY14" fmla="*/ 669252 h 1173443"/>
                <a:gd name="connsiteX15" fmla="*/ 31226 w 1042527"/>
                <a:gd name="connsiteY15" fmla="*/ 566839 h 1173443"/>
                <a:gd name="connsiteX16" fmla="*/ 331149 w 1042527"/>
                <a:gd name="connsiteY16" fmla="*/ 391274 h 1173443"/>
                <a:gd name="connsiteX17" fmla="*/ 148269 w 1042527"/>
                <a:gd name="connsiteY17" fmla="*/ 215709 h 1173443"/>
                <a:gd name="connsiteX18" fmla="*/ 248844 w 1042527"/>
                <a:gd name="connsiteY18" fmla="*/ 23024 h 1173443"/>
                <a:gd name="connsiteX0" fmla="*/ 248844 w 1042527"/>
                <a:gd name="connsiteY0" fmla="*/ 23024 h 1173443"/>
                <a:gd name="connsiteX1" fmla="*/ 279942 w 1042527"/>
                <a:gd name="connsiteY1" fmla="*/ 18199 h 1173443"/>
                <a:gd name="connsiteX2" fmla="*/ 433562 w 1042527"/>
                <a:gd name="connsiteY2" fmla="*/ 113297 h 1173443"/>
                <a:gd name="connsiteX3" fmla="*/ 770061 w 1042527"/>
                <a:gd name="connsiteY3" fmla="*/ 581470 h 1173443"/>
                <a:gd name="connsiteX4" fmla="*/ 1042527 w 1042527"/>
                <a:gd name="connsiteY4" fmla="*/ 659447 h 1173443"/>
                <a:gd name="connsiteX5" fmla="*/ 1020582 w 1042527"/>
                <a:gd name="connsiteY5" fmla="*/ 1115487 h 1173443"/>
                <a:gd name="connsiteX6" fmla="*/ 161062 w 1042527"/>
                <a:gd name="connsiteY6" fmla="*/ 1144747 h 1173443"/>
                <a:gd name="connsiteX7" fmla="*/ 389671 w 1042527"/>
                <a:gd name="connsiteY7" fmla="*/ 1005751 h 1173443"/>
                <a:gd name="connsiteX8" fmla="*/ 126323 w 1042527"/>
                <a:gd name="connsiteY8" fmla="*/ 991120 h 1173443"/>
                <a:gd name="connsiteX9" fmla="*/ 75119 w 1042527"/>
                <a:gd name="connsiteY9" fmla="*/ 910654 h 1173443"/>
                <a:gd name="connsiteX10" fmla="*/ 396987 w 1042527"/>
                <a:gd name="connsiteY10" fmla="*/ 866762 h 1173443"/>
                <a:gd name="connsiteX11" fmla="*/ 75117 w 1042527"/>
                <a:gd name="connsiteY11" fmla="*/ 852133 h 1173443"/>
                <a:gd name="connsiteX12" fmla="*/ 45856 w 1042527"/>
                <a:gd name="connsiteY12" fmla="*/ 713143 h 1173443"/>
                <a:gd name="connsiteX13" fmla="*/ 389670 w 1042527"/>
                <a:gd name="connsiteY13" fmla="*/ 691197 h 1173443"/>
                <a:gd name="connsiteX14" fmla="*/ 45856 w 1042527"/>
                <a:gd name="connsiteY14" fmla="*/ 669252 h 1173443"/>
                <a:gd name="connsiteX15" fmla="*/ 31226 w 1042527"/>
                <a:gd name="connsiteY15" fmla="*/ 566839 h 1173443"/>
                <a:gd name="connsiteX16" fmla="*/ 331149 w 1042527"/>
                <a:gd name="connsiteY16" fmla="*/ 391274 h 1173443"/>
                <a:gd name="connsiteX17" fmla="*/ 148269 w 1042527"/>
                <a:gd name="connsiteY17" fmla="*/ 215709 h 1173443"/>
                <a:gd name="connsiteX18" fmla="*/ 248844 w 1042527"/>
                <a:gd name="connsiteY18" fmla="*/ 23024 h 1173443"/>
                <a:gd name="connsiteX0" fmla="*/ 248844 w 1042527"/>
                <a:gd name="connsiteY0" fmla="*/ 23024 h 1173443"/>
                <a:gd name="connsiteX1" fmla="*/ 279942 w 1042527"/>
                <a:gd name="connsiteY1" fmla="*/ 18199 h 1173443"/>
                <a:gd name="connsiteX2" fmla="*/ 433562 w 1042527"/>
                <a:gd name="connsiteY2" fmla="*/ 113297 h 1173443"/>
                <a:gd name="connsiteX3" fmla="*/ 770061 w 1042527"/>
                <a:gd name="connsiteY3" fmla="*/ 581470 h 1173443"/>
                <a:gd name="connsiteX4" fmla="*/ 1042527 w 1042527"/>
                <a:gd name="connsiteY4" fmla="*/ 659447 h 1173443"/>
                <a:gd name="connsiteX5" fmla="*/ 1020582 w 1042527"/>
                <a:gd name="connsiteY5" fmla="*/ 1115487 h 1173443"/>
                <a:gd name="connsiteX6" fmla="*/ 161062 w 1042527"/>
                <a:gd name="connsiteY6" fmla="*/ 1144747 h 1173443"/>
                <a:gd name="connsiteX7" fmla="*/ 389671 w 1042527"/>
                <a:gd name="connsiteY7" fmla="*/ 1005751 h 1173443"/>
                <a:gd name="connsiteX8" fmla="*/ 126323 w 1042527"/>
                <a:gd name="connsiteY8" fmla="*/ 991120 h 1173443"/>
                <a:gd name="connsiteX9" fmla="*/ 75119 w 1042527"/>
                <a:gd name="connsiteY9" fmla="*/ 910654 h 1173443"/>
                <a:gd name="connsiteX10" fmla="*/ 396987 w 1042527"/>
                <a:gd name="connsiteY10" fmla="*/ 866762 h 1173443"/>
                <a:gd name="connsiteX11" fmla="*/ 75117 w 1042527"/>
                <a:gd name="connsiteY11" fmla="*/ 852133 h 1173443"/>
                <a:gd name="connsiteX12" fmla="*/ 28296 w 1042527"/>
                <a:gd name="connsiteY12" fmla="*/ 671167 h 1173443"/>
                <a:gd name="connsiteX13" fmla="*/ 389670 w 1042527"/>
                <a:gd name="connsiteY13" fmla="*/ 691197 h 1173443"/>
                <a:gd name="connsiteX14" fmla="*/ 45856 w 1042527"/>
                <a:gd name="connsiteY14" fmla="*/ 669252 h 1173443"/>
                <a:gd name="connsiteX15" fmla="*/ 31226 w 1042527"/>
                <a:gd name="connsiteY15" fmla="*/ 566839 h 1173443"/>
                <a:gd name="connsiteX16" fmla="*/ 331149 w 1042527"/>
                <a:gd name="connsiteY16" fmla="*/ 391274 h 1173443"/>
                <a:gd name="connsiteX17" fmla="*/ 148269 w 1042527"/>
                <a:gd name="connsiteY17" fmla="*/ 215709 h 1173443"/>
                <a:gd name="connsiteX18" fmla="*/ 248844 w 1042527"/>
                <a:gd name="connsiteY18" fmla="*/ 23024 h 1173443"/>
                <a:gd name="connsiteX0" fmla="*/ 248844 w 1042527"/>
                <a:gd name="connsiteY0" fmla="*/ 23024 h 1173443"/>
                <a:gd name="connsiteX1" fmla="*/ 279942 w 1042527"/>
                <a:gd name="connsiteY1" fmla="*/ 18199 h 1173443"/>
                <a:gd name="connsiteX2" fmla="*/ 433562 w 1042527"/>
                <a:gd name="connsiteY2" fmla="*/ 113297 h 1173443"/>
                <a:gd name="connsiteX3" fmla="*/ 770061 w 1042527"/>
                <a:gd name="connsiteY3" fmla="*/ 581470 h 1173443"/>
                <a:gd name="connsiteX4" fmla="*/ 1042527 w 1042527"/>
                <a:gd name="connsiteY4" fmla="*/ 659447 h 1173443"/>
                <a:gd name="connsiteX5" fmla="*/ 1020582 w 1042527"/>
                <a:gd name="connsiteY5" fmla="*/ 1115487 h 1173443"/>
                <a:gd name="connsiteX6" fmla="*/ 161062 w 1042527"/>
                <a:gd name="connsiteY6" fmla="*/ 1144747 h 1173443"/>
                <a:gd name="connsiteX7" fmla="*/ 389671 w 1042527"/>
                <a:gd name="connsiteY7" fmla="*/ 1005751 h 1173443"/>
                <a:gd name="connsiteX8" fmla="*/ 126323 w 1042527"/>
                <a:gd name="connsiteY8" fmla="*/ 991120 h 1173443"/>
                <a:gd name="connsiteX9" fmla="*/ 71607 w 1042527"/>
                <a:gd name="connsiteY9" fmla="*/ 844193 h 1173443"/>
                <a:gd name="connsiteX10" fmla="*/ 396987 w 1042527"/>
                <a:gd name="connsiteY10" fmla="*/ 866762 h 1173443"/>
                <a:gd name="connsiteX11" fmla="*/ 75117 w 1042527"/>
                <a:gd name="connsiteY11" fmla="*/ 852133 h 1173443"/>
                <a:gd name="connsiteX12" fmla="*/ 28296 w 1042527"/>
                <a:gd name="connsiteY12" fmla="*/ 671167 h 1173443"/>
                <a:gd name="connsiteX13" fmla="*/ 389670 w 1042527"/>
                <a:gd name="connsiteY13" fmla="*/ 691197 h 1173443"/>
                <a:gd name="connsiteX14" fmla="*/ 45856 w 1042527"/>
                <a:gd name="connsiteY14" fmla="*/ 669252 h 1173443"/>
                <a:gd name="connsiteX15" fmla="*/ 31226 w 1042527"/>
                <a:gd name="connsiteY15" fmla="*/ 566839 h 1173443"/>
                <a:gd name="connsiteX16" fmla="*/ 331149 w 1042527"/>
                <a:gd name="connsiteY16" fmla="*/ 391274 h 1173443"/>
                <a:gd name="connsiteX17" fmla="*/ 148269 w 1042527"/>
                <a:gd name="connsiteY17" fmla="*/ 215709 h 1173443"/>
                <a:gd name="connsiteX18" fmla="*/ 248844 w 1042527"/>
                <a:gd name="connsiteY18" fmla="*/ 23024 h 1173443"/>
                <a:gd name="connsiteX0" fmla="*/ 248844 w 1042527"/>
                <a:gd name="connsiteY0" fmla="*/ 23024 h 1173443"/>
                <a:gd name="connsiteX1" fmla="*/ 279942 w 1042527"/>
                <a:gd name="connsiteY1" fmla="*/ 18199 h 1173443"/>
                <a:gd name="connsiteX2" fmla="*/ 433562 w 1042527"/>
                <a:gd name="connsiteY2" fmla="*/ 113297 h 1173443"/>
                <a:gd name="connsiteX3" fmla="*/ 770061 w 1042527"/>
                <a:gd name="connsiteY3" fmla="*/ 581470 h 1173443"/>
                <a:gd name="connsiteX4" fmla="*/ 1042527 w 1042527"/>
                <a:gd name="connsiteY4" fmla="*/ 659447 h 1173443"/>
                <a:gd name="connsiteX5" fmla="*/ 1020582 w 1042527"/>
                <a:gd name="connsiteY5" fmla="*/ 1115487 h 1173443"/>
                <a:gd name="connsiteX6" fmla="*/ 161062 w 1042527"/>
                <a:gd name="connsiteY6" fmla="*/ 1144747 h 1173443"/>
                <a:gd name="connsiteX7" fmla="*/ 131865 w 1042527"/>
                <a:gd name="connsiteY7" fmla="*/ 995664 h 1173443"/>
                <a:gd name="connsiteX8" fmla="*/ 389671 w 1042527"/>
                <a:gd name="connsiteY8" fmla="*/ 1005751 h 1173443"/>
                <a:gd name="connsiteX9" fmla="*/ 126323 w 1042527"/>
                <a:gd name="connsiteY9" fmla="*/ 991120 h 1173443"/>
                <a:gd name="connsiteX10" fmla="*/ 71607 w 1042527"/>
                <a:gd name="connsiteY10" fmla="*/ 844193 h 1173443"/>
                <a:gd name="connsiteX11" fmla="*/ 396987 w 1042527"/>
                <a:gd name="connsiteY11" fmla="*/ 866762 h 1173443"/>
                <a:gd name="connsiteX12" fmla="*/ 75117 w 1042527"/>
                <a:gd name="connsiteY12" fmla="*/ 852133 h 1173443"/>
                <a:gd name="connsiteX13" fmla="*/ 28296 w 1042527"/>
                <a:gd name="connsiteY13" fmla="*/ 671167 h 1173443"/>
                <a:gd name="connsiteX14" fmla="*/ 389670 w 1042527"/>
                <a:gd name="connsiteY14" fmla="*/ 691197 h 1173443"/>
                <a:gd name="connsiteX15" fmla="*/ 45856 w 1042527"/>
                <a:gd name="connsiteY15" fmla="*/ 669252 h 1173443"/>
                <a:gd name="connsiteX16" fmla="*/ 31226 w 1042527"/>
                <a:gd name="connsiteY16" fmla="*/ 566839 h 1173443"/>
                <a:gd name="connsiteX17" fmla="*/ 331149 w 1042527"/>
                <a:gd name="connsiteY17" fmla="*/ 391274 h 1173443"/>
                <a:gd name="connsiteX18" fmla="*/ 148269 w 1042527"/>
                <a:gd name="connsiteY18" fmla="*/ 215709 h 1173443"/>
                <a:gd name="connsiteX19" fmla="*/ 248844 w 1042527"/>
                <a:gd name="connsiteY19" fmla="*/ 23024 h 1173443"/>
                <a:gd name="connsiteX0" fmla="*/ 257961 w 1051644"/>
                <a:gd name="connsiteY0" fmla="*/ 23024 h 1173443"/>
                <a:gd name="connsiteX1" fmla="*/ 289059 w 1051644"/>
                <a:gd name="connsiteY1" fmla="*/ 18199 h 1173443"/>
                <a:gd name="connsiteX2" fmla="*/ 442679 w 1051644"/>
                <a:gd name="connsiteY2" fmla="*/ 113297 h 1173443"/>
                <a:gd name="connsiteX3" fmla="*/ 779178 w 1051644"/>
                <a:gd name="connsiteY3" fmla="*/ 581470 h 1173443"/>
                <a:gd name="connsiteX4" fmla="*/ 1051644 w 1051644"/>
                <a:gd name="connsiteY4" fmla="*/ 659447 h 1173443"/>
                <a:gd name="connsiteX5" fmla="*/ 1029699 w 1051644"/>
                <a:gd name="connsiteY5" fmla="*/ 1115487 h 1173443"/>
                <a:gd name="connsiteX6" fmla="*/ 170179 w 1051644"/>
                <a:gd name="connsiteY6" fmla="*/ 1144747 h 1173443"/>
                <a:gd name="connsiteX7" fmla="*/ 140982 w 1051644"/>
                <a:gd name="connsiteY7" fmla="*/ 995664 h 1173443"/>
                <a:gd name="connsiteX8" fmla="*/ 398788 w 1051644"/>
                <a:gd name="connsiteY8" fmla="*/ 1005751 h 1173443"/>
                <a:gd name="connsiteX9" fmla="*/ 135440 w 1051644"/>
                <a:gd name="connsiteY9" fmla="*/ 991120 h 1173443"/>
                <a:gd name="connsiteX10" fmla="*/ 80724 w 1051644"/>
                <a:gd name="connsiteY10" fmla="*/ 844193 h 1173443"/>
                <a:gd name="connsiteX11" fmla="*/ 406104 w 1051644"/>
                <a:gd name="connsiteY11" fmla="*/ 866762 h 1173443"/>
                <a:gd name="connsiteX12" fmla="*/ 84234 w 1051644"/>
                <a:gd name="connsiteY12" fmla="*/ 852133 h 1173443"/>
                <a:gd name="connsiteX13" fmla="*/ 37413 w 1051644"/>
                <a:gd name="connsiteY13" fmla="*/ 671167 h 1173443"/>
                <a:gd name="connsiteX14" fmla="*/ 398787 w 1051644"/>
                <a:gd name="connsiteY14" fmla="*/ 691197 h 1173443"/>
                <a:gd name="connsiteX15" fmla="*/ 37412 w 1051644"/>
                <a:gd name="connsiteY15" fmla="*/ 655261 h 1173443"/>
                <a:gd name="connsiteX16" fmla="*/ 40343 w 1051644"/>
                <a:gd name="connsiteY16" fmla="*/ 566839 h 1173443"/>
                <a:gd name="connsiteX17" fmla="*/ 340266 w 1051644"/>
                <a:gd name="connsiteY17" fmla="*/ 391274 h 1173443"/>
                <a:gd name="connsiteX18" fmla="*/ 157386 w 1051644"/>
                <a:gd name="connsiteY18" fmla="*/ 215709 h 1173443"/>
                <a:gd name="connsiteX19" fmla="*/ 257961 w 1051644"/>
                <a:gd name="connsiteY19" fmla="*/ 23024 h 1173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51644" h="1173443">
                  <a:moveTo>
                    <a:pt x="257961" y="23024"/>
                  </a:moveTo>
                  <a:cubicBezTo>
                    <a:pt x="282345" y="-15990"/>
                    <a:pt x="258273" y="3154"/>
                    <a:pt x="289059" y="18199"/>
                  </a:cubicBezTo>
                  <a:cubicBezTo>
                    <a:pt x="319845" y="33245"/>
                    <a:pt x="363431" y="13323"/>
                    <a:pt x="442679" y="113297"/>
                  </a:cubicBezTo>
                  <a:cubicBezTo>
                    <a:pt x="588070" y="191741"/>
                    <a:pt x="677684" y="490445"/>
                    <a:pt x="779178" y="581470"/>
                  </a:cubicBezTo>
                  <a:cubicBezTo>
                    <a:pt x="880672" y="672495"/>
                    <a:pt x="1020863" y="546060"/>
                    <a:pt x="1051644" y="659447"/>
                  </a:cubicBezTo>
                  <a:lnTo>
                    <a:pt x="1029699" y="1115487"/>
                  </a:lnTo>
                  <a:cubicBezTo>
                    <a:pt x="677356" y="1095980"/>
                    <a:pt x="303066" y="1230091"/>
                    <a:pt x="170179" y="1144747"/>
                  </a:cubicBezTo>
                  <a:cubicBezTo>
                    <a:pt x="36693" y="1139351"/>
                    <a:pt x="102881" y="1018830"/>
                    <a:pt x="140982" y="995664"/>
                  </a:cubicBezTo>
                  <a:cubicBezTo>
                    <a:pt x="179083" y="972498"/>
                    <a:pt x="414346" y="1021083"/>
                    <a:pt x="398788" y="1005751"/>
                  </a:cubicBezTo>
                  <a:cubicBezTo>
                    <a:pt x="406410" y="969174"/>
                    <a:pt x="182988" y="1005750"/>
                    <a:pt x="135440" y="991120"/>
                  </a:cubicBezTo>
                  <a:cubicBezTo>
                    <a:pt x="87892" y="976490"/>
                    <a:pt x="51463" y="860043"/>
                    <a:pt x="80724" y="844193"/>
                  </a:cubicBezTo>
                  <a:cubicBezTo>
                    <a:pt x="109985" y="828343"/>
                    <a:pt x="430488" y="899680"/>
                    <a:pt x="406104" y="866762"/>
                  </a:cubicBezTo>
                  <a:cubicBezTo>
                    <a:pt x="381720" y="833844"/>
                    <a:pt x="89111" y="880175"/>
                    <a:pt x="84234" y="852133"/>
                  </a:cubicBezTo>
                  <a:cubicBezTo>
                    <a:pt x="77225" y="786295"/>
                    <a:pt x="-15012" y="697990"/>
                    <a:pt x="37413" y="671167"/>
                  </a:cubicBezTo>
                  <a:cubicBezTo>
                    <a:pt x="89838" y="644344"/>
                    <a:pt x="393910" y="708266"/>
                    <a:pt x="398787" y="691197"/>
                  </a:cubicBezTo>
                  <a:cubicBezTo>
                    <a:pt x="403664" y="674128"/>
                    <a:pt x="97153" y="675987"/>
                    <a:pt x="37412" y="655261"/>
                  </a:cubicBezTo>
                  <a:cubicBezTo>
                    <a:pt x="-22329" y="634535"/>
                    <a:pt x="-2329" y="603415"/>
                    <a:pt x="40343" y="566839"/>
                  </a:cubicBezTo>
                  <a:cubicBezTo>
                    <a:pt x="83015" y="530263"/>
                    <a:pt x="306129" y="468084"/>
                    <a:pt x="340266" y="391274"/>
                  </a:cubicBezTo>
                  <a:cubicBezTo>
                    <a:pt x="374403" y="314464"/>
                    <a:pt x="171103" y="277084"/>
                    <a:pt x="157386" y="215709"/>
                  </a:cubicBezTo>
                  <a:cubicBezTo>
                    <a:pt x="143669" y="154334"/>
                    <a:pt x="225043" y="21805"/>
                    <a:pt x="257961" y="23024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7" name="Свободна форма 6"/>
            <p:cNvSpPr/>
            <p:nvPr/>
          </p:nvSpPr>
          <p:spPr>
            <a:xfrm>
              <a:off x="7467171" y="2143045"/>
              <a:ext cx="332275" cy="255047"/>
            </a:xfrm>
            <a:custGeom>
              <a:avLst/>
              <a:gdLst>
                <a:gd name="connsiteX0" fmla="*/ 332275 w 332275"/>
                <a:gd name="connsiteY0" fmla="*/ 151970 h 255047"/>
                <a:gd name="connsiteX1" fmla="*/ 319396 w 332275"/>
                <a:gd name="connsiteY1" fmla="*/ 159698 h 255047"/>
                <a:gd name="connsiteX2" fmla="*/ 206062 w 332275"/>
                <a:gd name="connsiteY2" fmla="*/ 159698 h 255047"/>
                <a:gd name="connsiteX3" fmla="*/ 177728 w 332275"/>
                <a:gd name="connsiteY3" fmla="*/ 157122 h 255047"/>
                <a:gd name="connsiteX4" fmla="*/ 136516 w 332275"/>
                <a:gd name="connsiteY4" fmla="*/ 151970 h 255047"/>
                <a:gd name="connsiteX5" fmla="*/ 118485 w 332275"/>
                <a:gd name="connsiteY5" fmla="*/ 149394 h 255047"/>
                <a:gd name="connsiteX6" fmla="*/ 103031 w 332275"/>
                <a:gd name="connsiteY6" fmla="*/ 144243 h 255047"/>
                <a:gd name="connsiteX7" fmla="*/ 77273 w 332275"/>
                <a:gd name="connsiteY7" fmla="*/ 136516 h 255047"/>
                <a:gd name="connsiteX8" fmla="*/ 56667 w 332275"/>
                <a:gd name="connsiteY8" fmla="*/ 118485 h 255047"/>
                <a:gd name="connsiteX9" fmla="*/ 54091 w 332275"/>
                <a:gd name="connsiteY9" fmla="*/ 110758 h 255047"/>
                <a:gd name="connsiteX10" fmla="*/ 38636 w 332275"/>
                <a:gd name="connsiteY10" fmla="*/ 100455 h 255047"/>
                <a:gd name="connsiteX11" fmla="*/ 36061 w 332275"/>
                <a:gd name="connsiteY11" fmla="*/ 92727 h 255047"/>
                <a:gd name="connsiteX12" fmla="*/ 25757 w 332275"/>
                <a:gd name="connsiteY12" fmla="*/ 69545 h 255047"/>
                <a:gd name="connsiteX13" fmla="*/ 20606 w 332275"/>
                <a:gd name="connsiteY13" fmla="*/ 54091 h 255047"/>
                <a:gd name="connsiteX14" fmla="*/ 18030 w 332275"/>
                <a:gd name="connsiteY14" fmla="*/ 46363 h 255047"/>
                <a:gd name="connsiteX15" fmla="*/ 15454 w 332275"/>
                <a:gd name="connsiteY15" fmla="*/ 23181 h 255047"/>
                <a:gd name="connsiteX16" fmla="*/ 10303 w 332275"/>
                <a:gd name="connsiteY16" fmla="*/ 0 h 255047"/>
                <a:gd name="connsiteX17" fmla="*/ 10303 w 332275"/>
                <a:gd name="connsiteY17" fmla="*/ 33485 h 255047"/>
                <a:gd name="connsiteX18" fmla="*/ 15454 w 332275"/>
                <a:gd name="connsiteY18" fmla="*/ 48939 h 255047"/>
                <a:gd name="connsiteX19" fmla="*/ 20606 w 332275"/>
                <a:gd name="connsiteY19" fmla="*/ 56667 h 255047"/>
                <a:gd name="connsiteX20" fmla="*/ 23182 w 332275"/>
                <a:gd name="connsiteY20" fmla="*/ 64394 h 255047"/>
                <a:gd name="connsiteX21" fmla="*/ 28333 w 332275"/>
                <a:gd name="connsiteY21" fmla="*/ 72121 h 255047"/>
                <a:gd name="connsiteX22" fmla="*/ 33485 w 332275"/>
                <a:gd name="connsiteY22" fmla="*/ 87576 h 255047"/>
                <a:gd name="connsiteX23" fmla="*/ 48939 w 332275"/>
                <a:gd name="connsiteY23" fmla="*/ 110758 h 255047"/>
                <a:gd name="connsiteX24" fmla="*/ 56667 w 332275"/>
                <a:gd name="connsiteY24" fmla="*/ 115909 h 255047"/>
                <a:gd name="connsiteX25" fmla="*/ 61818 w 332275"/>
                <a:gd name="connsiteY25" fmla="*/ 131364 h 255047"/>
                <a:gd name="connsiteX26" fmla="*/ 74697 w 332275"/>
                <a:gd name="connsiteY26" fmla="*/ 154546 h 255047"/>
                <a:gd name="connsiteX27" fmla="*/ 69546 w 332275"/>
                <a:gd name="connsiteY27" fmla="*/ 206061 h 255047"/>
                <a:gd name="connsiteX28" fmla="*/ 64394 w 332275"/>
                <a:gd name="connsiteY28" fmla="*/ 216365 h 255047"/>
                <a:gd name="connsiteX29" fmla="*/ 61818 w 332275"/>
                <a:gd name="connsiteY29" fmla="*/ 224092 h 255047"/>
                <a:gd name="connsiteX30" fmla="*/ 51515 w 332275"/>
                <a:gd name="connsiteY30" fmla="*/ 234395 h 255047"/>
                <a:gd name="connsiteX31" fmla="*/ 30909 w 332275"/>
                <a:gd name="connsiteY31" fmla="*/ 252425 h 255047"/>
                <a:gd name="connsiteX32" fmla="*/ 0 w 332275"/>
                <a:gd name="connsiteY32" fmla="*/ 255001 h 255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32275" h="255047">
                  <a:moveTo>
                    <a:pt x="332275" y="151970"/>
                  </a:moveTo>
                  <a:cubicBezTo>
                    <a:pt x="327982" y="154546"/>
                    <a:pt x="324111" y="158014"/>
                    <a:pt x="319396" y="159698"/>
                  </a:cubicBezTo>
                  <a:cubicBezTo>
                    <a:pt x="284119" y="172297"/>
                    <a:pt x="238379" y="161806"/>
                    <a:pt x="206062" y="159698"/>
                  </a:cubicBezTo>
                  <a:cubicBezTo>
                    <a:pt x="196598" y="159081"/>
                    <a:pt x="187173" y="157981"/>
                    <a:pt x="177728" y="157122"/>
                  </a:cubicBezTo>
                  <a:cubicBezTo>
                    <a:pt x="158513" y="150716"/>
                    <a:pt x="176287" y="155947"/>
                    <a:pt x="136516" y="151970"/>
                  </a:cubicBezTo>
                  <a:cubicBezTo>
                    <a:pt x="130475" y="151366"/>
                    <a:pt x="124495" y="150253"/>
                    <a:pt x="118485" y="149394"/>
                  </a:cubicBezTo>
                  <a:cubicBezTo>
                    <a:pt x="113334" y="147677"/>
                    <a:pt x="108299" y="145560"/>
                    <a:pt x="103031" y="144243"/>
                  </a:cubicBezTo>
                  <a:cubicBezTo>
                    <a:pt x="87460" y="140350"/>
                    <a:pt x="96086" y="142786"/>
                    <a:pt x="77273" y="136516"/>
                  </a:cubicBezTo>
                  <a:cubicBezTo>
                    <a:pt x="74072" y="133955"/>
                    <a:pt x="59985" y="123462"/>
                    <a:pt x="56667" y="118485"/>
                  </a:cubicBezTo>
                  <a:cubicBezTo>
                    <a:pt x="55161" y="116226"/>
                    <a:pt x="56011" y="112678"/>
                    <a:pt x="54091" y="110758"/>
                  </a:cubicBezTo>
                  <a:cubicBezTo>
                    <a:pt x="49713" y="106380"/>
                    <a:pt x="38636" y="100455"/>
                    <a:pt x="38636" y="100455"/>
                  </a:cubicBezTo>
                  <a:cubicBezTo>
                    <a:pt x="37778" y="97879"/>
                    <a:pt x="37131" y="95223"/>
                    <a:pt x="36061" y="92727"/>
                  </a:cubicBezTo>
                  <a:cubicBezTo>
                    <a:pt x="26337" y="70037"/>
                    <a:pt x="35350" y="95925"/>
                    <a:pt x="25757" y="69545"/>
                  </a:cubicBezTo>
                  <a:cubicBezTo>
                    <a:pt x="23901" y="64442"/>
                    <a:pt x="22323" y="59242"/>
                    <a:pt x="20606" y="54091"/>
                  </a:cubicBezTo>
                  <a:lnTo>
                    <a:pt x="18030" y="46363"/>
                  </a:lnTo>
                  <a:cubicBezTo>
                    <a:pt x="17171" y="38636"/>
                    <a:pt x="16553" y="30878"/>
                    <a:pt x="15454" y="23181"/>
                  </a:cubicBezTo>
                  <a:cubicBezTo>
                    <a:pt x="14363" y="15543"/>
                    <a:pt x="12180" y="7505"/>
                    <a:pt x="10303" y="0"/>
                  </a:cubicBezTo>
                  <a:cubicBezTo>
                    <a:pt x="5499" y="14409"/>
                    <a:pt x="5863" y="9806"/>
                    <a:pt x="10303" y="33485"/>
                  </a:cubicBezTo>
                  <a:cubicBezTo>
                    <a:pt x="11304" y="38822"/>
                    <a:pt x="12442" y="44421"/>
                    <a:pt x="15454" y="48939"/>
                  </a:cubicBezTo>
                  <a:cubicBezTo>
                    <a:pt x="17171" y="51515"/>
                    <a:pt x="19221" y="53898"/>
                    <a:pt x="20606" y="56667"/>
                  </a:cubicBezTo>
                  <a:cubicBezTo>
                    <a:pt x="21820" y="59095"/>
                    <a:pt x="21968" y="61966"/>
                    <a:pt x="23182" y="64394"/>
                  </a:cubicBezTo>
                  <a:cubicBezTo>
                    <a:pt x="24566" y="67163"/>
                    <a:pt x="27076" y="69292"/>
                    <a:pt x="28333" y="72121"/>
                  </a:cubicBezTo>
                  <a:cubicBezTo>
                    <a:pt x="30538" y="77083"/>
                    <a:pt x="31057" y="82719"/>
                    <a:pt x="33485" y="87576"/>
                  </a:cubicBezTo>
                  <a:cubicBezTo>
                    <a:pt x="38877" y="98360"/>
                    <a:pt x="39413" y="101233"/>
                    <a:pt x="48939" y="110758"/>
                  </a:cubicBezTo>
                  <a:cubicBezTo>
                    <a:pt x="51128" y="112947"/>
                    <a:pt x="54091" y="114192"/>
                    <a:pt x="56667" y="115909"/>
                  </a:cubicBezTo>
                  <a:cubicBezTo>
                    <a:pt x="58384" y="121061"/>
                    <a:pt x="58806" y="126846"/>
                    <a:pt x="61818" y="131364"/>
                  </a:cubicBezTo>
                  <a:cubicBezTo>
                    <a:pt x="73627" y="149078"/>
                    <a:pt x="70163" y="140945"/>
                    <a:pt x="74697" y="154546"/>
                  </a:cubicBezTo>
                  <a:cubicBezTo>
                    <a:pt x="74201" y="162482"/>
                    <a:pt x="74867" y="191871"/>
                    <a:pt x="69546" y="206061"/>
                  </a:cubicBezTo>
                  <a:cubicBezTo>
                    <a:pt x="68198" y="209657"/>
                    <a:pt x="65907" y="212835"/>
                    <a:pt x="64394" y="216365"/>
                  </a:cubicBezTo>
                  <a:cubicBezTo>
                    <a:pt x="63324" y="218860"/>
                    <a:pt x="63396" y="221883"/>
                    <a:pt x="61818" y="224092"/>
                  </a:cubicBezTo>
                  <a:cubicBezTo>
                    <a:pt x="58995" y="228044"/>
                    <a:pt x="54676" y="230707"/>
                    <a:pt x="51515" y="234395"/>
                  </a:cubicBezTo>
                  <a:cubicBezTo>
                    <a:pt x="44746" y="242293"/>
                    <a:pt x="45307" y="250368"/>
                    <a:pt x="30909" y="252425"/>
                  </a:cubicBezTo>
                  <a:cubicBezTo>
                    <a:pt x="8629" y="255608"/>
                    <a:pt x="18950" y="255001"/>
                    <a:pt x="0" y="255001"/>
                  </a:cubicBezTo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</p:grpSp>
      <p:sp>
        <p:nvSpPr>
          <p:cNvPr id="10" name="Правоъгълник 5"/>
          <p:cNvSpPr/>
          <p:nvPr/>
        </p:nvSpPr>
        <p:spPr>
          <a:xfrm flipV="1">
            <a:off x="5940152" y="2830140"/>
            <a:ext cx="771256" cy="864096"/>
          </a:xfrm>
          <a:custGeom>
            <a:avLst/>
            <a:gdLst>
              <a:gd name="connsiteX0" fmla="*/ 0 w 1152128"/>
              <a:gd name="connsiteY0" fmla="*/ 0 h 1224136"/>
              <a:gd name="connsiteX1" fmla="*/ 1152128 w 1152128"/>
              <a:gd name="connsiteY1" fmla="*/ 0 h 1224136"/>
              <a:gd name="connsiteX2" fmla="*/ 1152128 w 1152128"/>
              <a:gd name="connsiteY2" fmla="*/ 1224136 h 1224136"/>
              <a:gd name="connsiteX3" fmla="*/ 0 w 1152128"/>
              <a:gd name="connsiteY3" fmla="*/ 1224136 h 1224136"/>
              <a:gd name="connsiteX4" fmla="*/ 0 w 1152128"/>
              <a:gd name="connsiteY4" fmla="*/ 0 h 1224136"/>
              <a:gd name="connsiteX0" fmla="*/ 0 w 1152128"/>
              <a:gd name="connsiteY0" fmla="*/ 0 h 1224136"/>
              <a:gd name="connsiteX1" fmla="*/ 1057030 w 1152128"/>
              <a:gd name="connsiteY1" fmla="*/ 629107 h 1224136"/>
              <a:gd name="connsiteX2" fmla="*/ 1152128 w 1152128"/>
              <a:gd name="connsiteY2" fmla="*/ 1224136 h 1224136"/>
              <a:gd name="connsiteX3" fmla="*/ 0 w 1152128"/>
              <a:gd name="connsiteY3" fmla="*/ 1224136 h 1224136"/>
              <a:gd name="connsiteX4" fmla="*/ 0 w 1152128"/>
              <a:gd name="connsiteY4" fmla="*/ 0 h 1224136"/>
              <a:gd name="connsiteX0" fmla="*/ 0 w 1057030"/>
              <a:gd name="connsiteY0" fmla="*/ 0 h 1224136"/>
              <a:gd name="connsiteX1" fmla="*/ 1057030 w 1057030"/>
              <a:gd name="connsiteY1" fmla="*/ 629107 h 1224136"/>
              <a:gd name="connsiteX2" fmla="*/ 1057030 w 1057030"/>
              <a:gd name="connsiteY2" fmla="*/ 1150984 h 1224136"/>
              <a:gd name="connsiteX3" fmla="*/ 0 w 1057030"/>
              <a:gd name="connsiteY3" fmla="*/ 1224136 h 1224136"/>
              <a:gd name="connsiteX4" fmla="*/ 0 w 1057030"/>
              <a:gd name="connsiteY4" fmla="*/ 0 h 1224136"/>
              <a:gd name="connsiteX0" fmla="*/ 0 w 1057030"/>
              <a:gd name="connsiteY0" fmla="*/ 0 h 1224136"/>
              <a:gd name="connsiteX1" fmla="*/ 1057030 w 1057030"/>
              <a:gd name="connsiteY1" fmla="*/ 629107 h 1224136"/>
              <a:gd name="connsiteX2" fmla="*/ 1057030 w 1057030"/>
              <a:gd name="connsiteY2" fmla="*/ 1150984 h 1224136"/>
              <a:gd name="connsiteX3" fmla="*/ 0 w 1057030"/>
              <a:gd name="connsiteY3" fmla="*/ 1224136 h 1224136"/>
              <a:gd name="connsiteX4" fmla="*/ 0 w 1057030"/>
              <a:gd name="connsiteY4" fmla="*/ 0 h 1224136"/>
              <a:gd name="connsiteX0" fmla="*/ 0 w 1057030"/>
              <a:gd name="connsiteY0" fmla="*/ 0 h 1216820"/>
              <a:gd name="connsiteX1" fmla="*/ 1057030 w 1057030"/>
              <a:gd name="connsiteY1" fmla="*/ 629107 h 1216820"/>
              <a:gd name="connsiteX2" fmla="*/ 1057030 w 1057030"/>
              <a:gd name="connsiteY2" fmla="*/ 1150984 h 1216820"/>
              <a:gd name="connsiteX3" fmla="*/ 212140 w 1057030"/>
              <a:gd name="connsiteY3" fmla="*/ 1216820 h 1216820"/>
              <a:gd name="connsiteX4" fmla="*/ 0 w 1057030"/>
              <a:gd name="connsiteY4" fmla="*/ 0 h 1216820"/>
              <a:gd name="connsiteX0" fmla="*/ 0 w 1057030"/>
              <a:gd name="connsiteY0" fmla="*/ 0 h 1230062"/>
              <a:gd name="connsiteX1" fmla="*/ 1057030 w 1057030"/>
              <a:gd name="connsiteY1" fmla="*/ 629107 h 1230062"/>
              <a:gd name="connsiteX2" fmla="*/ 1057030 w 1057030"/>
              <a:gd name="connsiteY2" fmla="*/ 1150984 h 1230062"/>
              <a:gd name="connsiteX3" fmla="*/ 212140 w 1057030"/>
              <a:gd name="connsiteY3" fmla="*/ 1216820 h 1230062"/>
              <a:gd name="connsiteX4" fmla="*/ 0 w 1057030"/>
              <a:gd name="connsiteY4" fmla="*/ 0 h 1230062"/>
              <a:gd name="connsiteX0" fmla="*/ 0 w 1057030"/>
              <a:gd name="connsiteY0" fmla="*/ 0 h 1230062"/>
              <a:gd name="connsiteX1" fmla="*/ 1057030 w 1057030"/>
              <a:gd name="connsiteY1" fmla="*/ 629107 h 1230062"/>
              <a:gd name="connsiteX2" fmla="*/ 1057030 w 1057030"/>
              <a:gd name="connsiteY2" fmla="*/ 1150984 h 1230062"/>
              <a:gd name="connsiteX3" fmla="*/ 212140 w 1057030"/>
              <a:gd name="connsiteY3" fmla="*/ 1216820 h 1230062"/>
              <a:gd name="connsiteX4" fmla="*/ 0 w 1057030"/>
              <a:gd name="connsiteY4" fmla="*/ 0 h 1230062"/>
              <a:gd name="connsiteX0" fmla="*/ 0 w 1078975"/>
              <a:gd name="connsiteY0" fmla="*/ 0 h 1230062"/>
              <a:gd name="connsiteX1" fmla="*/ 1078975 w 1078975"/>
              <a:gd name="connsiteY1" fmla="*/ 694944 h 1230062"/>
              <a:gd name="connsiteX2" fmla="*/ 1057030 w 1078975"/>
              <a:gd name="connsiteY2" fmla="*/ 1150984 h 1230062"/>
              <a:gd name="connsiteX3" fmla="*/ 212140 w 1078975"/>
              <a:gd name="connsiteY3" fmla="*/ 1216820 h 1230062"/>
              <a:gd name="connsiteX4" fmla="*/ 0 w 1078975"/>
              <a:gd name="connsiteY4" fmla="*/ 0 h 1230062"/>
              <a:gd name="connsiteX0" fmla="*/ 0 w 1078975"/>
              <a:gd name="connsiteY0" fmla="*/ 0 h 1230062"/>
              <a:gd name="connsiteX1" fmla="*/ 1078975 w 1078975"/>
              <a:gd name="connsiteY1" fmla="*/ 694944 h 1230062"/>
              <a:gd name="connsiteX2" fmla="*/ 1057030 w 1078975"/>
              <a:gd name="connsiteY2" fmla="*/ 1150984 h 1230062"/>
              <a:gd name="connsiteX3" fmla="*/ 212140 w 1078975"/>
              <a:gd name="connsiteY3" fmla="*/ 1216820 h 1230062"/>
              <a:gd name="connsiteX4" fmla="*/ 0 w 1078975"/>
              <a:gd name="connsiteY4" fmla="*/ 0 h 1230062"/>
              <a:gd name="connsiteX0" fmla="*/ 0 w 1078975"/>
              <a:gd name="connsiteY0" fmla="*/ 51295 h 1281357"/>
              <a:gd name="connsiteX1" fmla="*/ 470010 w 1078975"/>
              <a:gd name="connsiteY1" fmla="*/ 200089 h 1281357"/>
              <a:gd name="connsiteX2" fmla="*/ 1078975 w 1078975"/>
              <a:gd name="connsiteY2" fmla="*/ 746239 h 1281357"/>
              <a:gd name="connsiteX3" fmla="*/ 1057030 w 1078975"/>
              <a:gd name="connsiteY3" fmla="*/ 1202279 h 1281357"/>
              <a:gd name="connsiteX4" fmla="*/ 212140 w 1078975"/>
              <a:gd name="connsiteY4" fmla="*/ 1268115 h 1281357"/>
              <a:gd name="connsiteX5" fmla="*/ 0 w 1078975"/>
              <a:gd name="connsiteY5" fmla="*/ 51295 h 1281357"/>
              <a:gd name="connsiteX0" fmla="*/ 0 w 1078975"/>
              <a:gd name="connsiteY0" fmla="*/ 51295 h 1281357"/>
              <a:gd name="connsiteX1" fmla="*/ 470010 w 1078975"/>
              <a:gd name="connsiteY1" fmla="*/ 200089 h 1281357"/>
              <a:gd name="connsiteX2" fmla="*/ 806509 w 1078975"/>
              <a:gd name="connsiteY2" fmla="*/ 668262 h 1281357"/>
              <a:gd name="connsiteX3" fmla="*/ 1078975 w 1078975"/>
              <a:gd name="connsiteY3" fmla="*/ 746239 h 1281357"/>
              <a:gd name="connsiteX4" fmla="*/ 1057030 w 1078975"/>
              <a:gd name="connsiteY4" fmla="*/ 1202279 h 1281357"/>
              <a:gd name="connsiteX5" fmla="*/ 212140 w 1078975"/>
              <a:gd name="connsiteY5" fmla="*/ 1268115 h 1281357"/>
              <a:gd name="connsiteX6" fmla="*/ 0 w 1078975"/>
              <a:gd name="connsiteY6" fmla="*/ 51295 h 1281357"/>
              <a:gd name="connsiteX0" fmla="*/ 21757 w 1100732"/>
              <a:gd name="connsiteY0" fmla="*/ 51295 h 1281357"/>
              <a:gd name="connsiteX1" fmla="*/ 491767 w 1100732"/>
              <a:gd name="connsiteY1" fmla="*/ 200089 h 1281357"/>
              <a:gd name="connsiteX2" fmla="*/ 828266 w 1100732"/>
              <a:gd name="connsiteY2" fmla="*/ 668262 h 1281357"/>
              <a:gd name="connsiteX3" fmla="*/ 1100732 w 1100732"/>
              <a:gd name="connsiteY3" fmla="*/ 746239 h 1281357"/>
              <a:gd name="connsiteX4" fmla="*/ 1078787 w 1100732"/>
              <a:gd name="connsiteY4" fmla="*/ 1202279 h 1281357"/>
              <a:gd name="connsiteX5" fmla="*/ 233897 w 1100732"/>
              <a:gd name="connsiteY5" fmla="*/ 1268115 h 1281357"/>
              <a:gd name="connsiteX6" fmla="*/ 133322 w 1100732"/>
              <a:gd name="connsiteY6" fmla="*/ 938925 h 1281357"/>
              <a:gd name="connsiteX7" fmla="*/ 21757 w 1100732"/>
              <a:gd name="connsiteY7" fmla="*/ 51295 h 1281357"/>
              <a:gd name="connsiteX0" fmla="*/ 179657 w 973340"/>
              <a:gd name="connsiteY0" fmla="*/ 63577 h 1235118"/>
              <a:gd name="connsiteX1" fmla="*/ 364375 w 973340"/>
              <a:gd name="connsiteY1" fmla="*/ 153850 h 1235118"/>
              <a:gd name="connsiteX2" fmla="*/ 700874 w 973340"/>
              <a:gd name="connsiteY2" fmla="*/ 622023 h 1235118"/>
              <a:gd name="connsiteX3" fmla="*/ 973340 w 973340"/>
              <a:gd name="connsiteY3" fmla="*/ 700000 h 1235118"/>
              <a:gd name="connsiteX4" fmla="*/ 951395 w 973340"/>
              <a:gd name="connsiteY4" fmla="*/ 1156040 h 1235118"/>
              <a:gd name="connsiteX5" fmla="*/ 106505 w 973340"/>
              <a:gd name="connsiteY5" fmla="*/ 1221876 h 1235118"/>
              <a:gd name="connsiteX6" fmla="*/ 5930 w 973340"/>
              <a:gd name="connsiteY6" fmla="*/ 892686 h 1235118"/>
              <a:gd name="connsiteX7" fmla="*/ 179657 w 973340"/>
              <a:gd name="connsiteY7" fmla="*/ 63577 h 1235118"/>
              <a:gd name="connsiteX0" fmla="*/ 176196 w 969879"/>
              <a:gd name="connsiteY0" fmla="*/ 63577 h 1235118"/>
              <a:gd name="connsiteX1" fmla="*/ 360914 w 969879"/>
              <a:gd name="connsiteY1" fmla="*/ 153850 h 1235118"/>
              <a:gd name="connsiteX2" fmla="*/ 697413 w 969879"/>
              <a:gd name="connsiteY2" fmla="*/ 622023 h 1235118"/>
              <a:gd name="connsiteX3" fmla="*/ 969879 w 969879"/>
              <a:gd name="connsiteY3" fmla="*/ 700000 h 1235118"/>
              <a:gd name="connsiteX4" fmla="*/ 947934 w 969879"/>
              <a:gd name="connsiteY4" fmla="*/ 1156040 h 1235118"/>
              <a:gd name="connsiteX5" fmla="*/ 103044 w 969879"/>
              <a:gd name="connsiteY5" fmla="*/ 1221876 h 1235118"/>
              <a:gd name="connsiteX6" fmla="*/ 2469 w 969879"/>
              <a:gd name="connsiteY6" fmla="*/ 892686 h 1235118"/>
              <a:gd name="connsiteX7" fmla="*/ 258501 w 969879"/>
              <a:gd name="connsiteY7" fmla="*/ 431827 h 1235118"/>
              <a:gd name="connsiteX8" fmla="*/ 176196 w 969879"/>
              <a:gd name="connsiteY8" fmla="*/ 63577 h 1235118"/>
              <a:gd name="connsiteX0" fmla="*/ 229527 w 1023210"/>
              <a:gd name="connsiteY0" fmla="*/ 63577 h 1235118"/>
              <a:gd name="connsiteX1" fmla="*/ 414245 w 1023210"/>
              <a:gd name="connsiteY1" fmla="*/ 153850 h 1235118"/>
              <a:gd name="connsiteX2" fmla="*/ 750744 w 1023210"/>
              <a:gd name="connsiteY2" fmla="*/ 622023 h 1235118"/>
              <a:gd name="connsiteX3" fmla="*/ 1023210 w 1023210"/>
              <a:gd name="connsiteY3" fmla="*/ 700000 h 1235118"/>
              <a:gd name="connsiteX4" fmla="*/ 1001265 w 1023210"/>
              <a:gd name="connsiteY4" fmla="*/ 1156040 h 1235118"/>
              <a:gd name="connsiteX5" fmla="*/ 156375 w 1023210"/>
              <a:gd name="connsiteY5" fmla="*/ 1221876 h 1235118"/>
              <a:gd name="connsiteX6" fmla="*/ 55800 w 1023210"/>
              <a:gd name="connsiteY6" fmla="*/ 892686 h 1235118"/>
              <a:gd name="connsiteX7" fmla="*/ 11909 w 1023210"/>
              <a:gd name="connsiteY7" fmla="*/ 607392 h 1235118"/>
              <a:gd name="connsiteX8" fmla="*/ 311832 w 1023210"/>
              <a:gd name="connsiteY8" fmla="*/ 431827 h 1235118"/>
              <a:gd name="connsiteX9" fmla="*/ 229527 w 1023210"/>
              <a:gd name="connsiteY9" fmla="*/ 63577 h 1235118"/>
              <a:gd name="connsiteX0" fmla="*/ 229527 w 1023210"/>
              <a:gd name="connsiteY0" fmla="*/ 63577 h 1235118"/>
              <a:gd name="connsiteX1" fmla="*/ 414245 w 1023210"/>
              <a:gd name="connsiteY1" fmla="*/ 153850 h 1235118"/>
              <a:gd name="connsiteX2" fmla="*/ 750744 w 1023210"/>
              <a:gd name="connsiteY2" fmla="*/ 622023 h 1235118"/>
              <a:gd name="connsiteX3" fmla="*/ 1023210 w 1023210"/>
              <a:gd name="connsiteY3" fmla="*/ 700000 h 1235118"/>
              <a:gd name="connsiteX4" fmla="*/ 1001265 w 1023210"/>
              <a:gd name="connsiteY4" fmla="*/ 1156040 h 1235118"/>
              <a:gd name="connsiteX5" fmla="*/ 156375 w 1023210"/>
              <a:gd name="connsiteY5" fmla="*/ 1221876 h 1235118"/>
              <a:gd name="connsiteX6" fmla="*/ 55800 w 1023210"/>
              <a:gd name="connsiteY6" fmla="*/ 892686 h 1235118"/>
              <a:gd name="connsiteX7" fmla="*/ 11909 w 1023210"/>
              <a:gd name="connsiteY7" fmla="*/ 607392 h 1235118"/>
              <a:gd name="connsiteX8" fmla="*/ 311832 w 1023210"/>
              <a:gd name="connsiteY8" fmla="*/ 431827 h 1235118"/>
              <a:gd name="connsiteX9" fmla="*/ 128952 w 1023210"/>
              <a:gd name="connsiteY9" fmla="*/ 256262 h 1235118"/>
              <a:gd name="connsiteX10" fmla="*/ 229527 w 1023210"/>
              <a:gd name="connsiteY10" fmla="*/ 63577 h 1235118"/>
              <a:gd name="connsiteX0" fmla="*/ 229527 w 1023210"/>
              <a:gd name="connsiteY0" fmla="*/ 23024 h 1194565"/>
              <a:gd name="connsiteX1" fmla="*/ 260625 w 1023210"/>
              <a:gd name="connsiteY1" fmla="*/ 18199 h 1194565"/>
              <a:gd name="connsiteX2" fmla="*/ 414245 w 1023210"/>
              <a:gd name="connsiteY2" fmla="*/ 113297 h 1194565"/>
              <a:gd name="connsiteX3" fmla="*/ 750744 w 1023210"/>
              <a:gd name="connsiteY3" fmla="*/ 581470 h 1194565"/>
              <a:gd name="connsiteX4" fmla="*/ 1023210 w 1023210"/>
              <a:gd name="connsiteY4" fmla="*/ 659447 h 1194565"/>
              <a:gd name="connsiteX5" fmla="*/ 1001265 w 1023210"/>
              <a:gd name="connsiteY5" fmla="*/ 1115487 h 1194565"/>
              <a:gd name="connsiteX6" fmla="*/ 156375 w 1023210"/>
              <a:gd name="connsiteY6" fmla="*/ 1181323 h 1194565"/>
              <a:gd name="connsiteX7" fmla="*/ 55800 w 1023210"/>
              <a:gd name="connsiteY7" fmla="*/ 852133 h 1194565"/>
              <a:gd name="connsiteX8" fmla="*/ 11909 w 1023210"/>
              <a:gd name="connsiteY8" fmla="*/ 566839 h 1194565"/>
              <a:gd name="connsiteX9" fmla="*/ 311832 w 1023210"/>
              <a:gd name="connsiteY9" fmla="*/ 391274 h 1194565"/>
              <a:gd name="connsiteX10" fmla="*/ 128952 w 1023210"/>
              <a:gd name="connsiteY10" fmla="*/ 215709 h 1194565"/>
              <a:gd name="connsiteX11" fmla="*/ 229527 w 1023210"/>
              <a:gd name="connsiteY11" fmla="*/ 23024 h 1194565"/>
              <a:gd name="connsiteX0" fmla="*/ 221929 w 1015612"/>
              <a:gd name="connsiteY0" fmla="*/ 23024 h 1194565"/>
              <a:gd name="connsiteX1" fmla="*/ 253027 w 1015612"/>
              <a:gd name="connsiteY1" fmla="*/ 18199 h 1194565"/>
              <a:gd name="connsiteX2" fmla="*/ 406647 w 1015612"/>
              <a:gd name="connsiteY2" fmla="*/ 113297 h 1194565"/>
              <a:gd name="connsiteX3" fmla="*/ 743146 w 1015612"/>
              <a:gd name="connsiteY3" fmla="*/ 581470 h 1194565"/>
              <a:gd name="connsiteX4" fmla="*/ 1015612 w 1015612"/>
              <a:gd name="connsiteY4" fmla="*/ 659447 h 1194565"/>
              <a:gd name="connsiteX5" fmla="*/ 993667 w 1015612"/>
              <a:gd name="connsiteY5" fmla="*/ 1115487 h 1194565"/>
              <a:gd name="connsiteX6" fmla="*/ 148777 w 1015612"/>
              <a:gd name="connsiteY6" fmla="*/ 1181323 h 1194565"/>
              <a:gd name="connsiteX7" fmla="*/ 48202 w 1015612"/>
              <a:gd name="connsiteY7" fmla="*/ 852133 h 1194565"/>
              <a:gd name="connsiteX8" fmla="*/ 362755 w 1015612"/>
              <a:gd name="connsiteY8" fmla="*/ 691197 h 1194565"/>
              <a:gd name="connsiteX9" fmla="*/ 4311 w 1015612"/>
              <a:gd name="connsiteY9" fmla="*/ 566839 h 1194565"/>
              <a:gd name="connsiteX10" fmla="*/ 304234 w 1015612"/>
              <a:gd name="connsiteY10" fmla="*/ 391274 h 1194565"/>
              <a:gd name="connsiteX11" fmla="*/ 121354 w 1015612"/>
              <a:gd name="connsiteY11" fmla="*/ 215709 h 1194565"/>
              <a:gd name="connsiteX12" fmla="*/ 221929 w 1015612"/>
              <a:gd name="connsiteY12" fmla="*/ 23024 h 1194565"/>
              <a:gd name="connsiteX0" fmla="*/ 222025 w 1015708"/>
              <a:gd name="connsiteY0" fmla="*/ 23024 h 1194565"/>
              <a:gd name="connsiteX1" fmla="*/ 253123 w 1015708"/>
              <a:gd name="connsiteY1" fmla="*/ 18199 h 1194565"/>
              <a:gd name="connsiteX2" fmla="*/ 406743 w 1015708"/>
              <a:gd name="connsiteY2" fmla="*/ 113297 h 1194565"/>
              <a:gd name="connsiteX3" fmla="*/ 743242 w 1015708"/>
              <a:gd name="connsiteY3" fmla="*/ 581470 h 1194565"/>
              <a:gd name="connsiteX4" fmla="*/ 1015708 w 1015708"/>
              <a:gd name="connsiteY4" fmla="*/ 659447 h 1194565"/>
              <a:gd name="connsiteX5" fmla="*/ 993763 w 1015708"/>
              <a:gd name="connsiteY5" fmla="*/ 1115487 h 1194565"/>
              <a:gd name="connsiteX6" fmla="*/ 148873 w 1015708"/>
              <a:gd name="connsiteY6" fmla="*/ 1181323 h 1194565"/>
              <a:gd name="connsiteX7" fmla="*/ 48298 w 1015708"/>
              <a:gd name="connsiteY7" fmla="*/ 852133 h 1194565"/>
              <a:gd name="connsiteX8" fmla="*/ 19037 w 1015708"/>
              <a:gd name="connsiteY8" fmla="*/ 713143 h 1194565"/>
              <a:gd name="connsiteX9" fmla="*/ 362851 w 1015708"/>
              <a:gd name="connsiteY9" fmla="*/ 691197 h 1194565"/>
              <a:gd name="connsiteX10" fmla="*/ 4407 w 1015708"/>
              <a:gd name="connsiteY10" fmla="*/ 566839 h 1194565"/>
              <a:gd name="connsiteX11" fmla="*/ 304330 w 1015708"/>
              <a:gd name="connsiteY11" fmla="*/ 391274 h 1194565"/>
              <a:gd name="connsiteX12" fmla="*/ 121450 w 1015708"/>
              <a:gd name="connsiteY12" fmla="*/ 215709 h 1194565"/>
              <a:gd name="connsiteX13" fmla="*/ 222025 w 1015708"/>
              <a:gd name="connsiteY13" fmla="*/ 23024 h 1194565"/>
              <a:gd name="connsiteX0" fmla="*/ 248844 w 1042527"/>
              <a:gd name="connsiteY0" fmla="*/ 23024 h 1194565"/>
              <a:gd name="connsiteX1" fmla="*/ 279942 w 1042527"/>
              <a:gd name="connsiteY1" fmla="*/ 18199 h 1194565"/>
              <a:gd name="connsiteX2" fmla="*/ 433562 w 1042527"/>
              <a:gd name="connsiteY2" fmla="*/ 113297 h 1194565"/>
              <a:gd name="connsiteX3" fmla="*/ 770061 w 1042527"/>
              <a:gd name="connsiteY3" fmla="*/ 581470 h 1194565"/>
              <a:gd name="connsiteX4" fmla="*/ 1042527 w 1042527"/>
              <a:gd name="connsiteY4" fmla="*/ 659447 h 1194565"/>
              <a:gd name="connsiteX5" fmla="*/ 1020582 w 1042527"/>
              <a:gd name="connsiteY5" fmla="*/ 1115487 h 1194565"/>
              <a:gd name="connsiteX6" fmla="*/ 175692 w 1042527"/>
              <a:gd name="connsiteY6" fmla="*/ 1181323 h 1194565"/>
              <a:gd name="connsiteX7" fmla="*/ 75117 w 1042527"/>
              <a:gd name="connsiteY7" fmla="*/ 852133 h 1194565"/>
              <a:gd name="connsiteX8" fmla="*/ 45856 w 1042527"/>
              <a:gd name="connsiteY8" fmla="*/ 713143 h 1194565"/>
              <a:gd name="connsiteX9" fmla="*/ 389670 w 1042527"/>
              <a:gd name="connsiteY9" fmla="*/ 691197 h 1194565"/>
              <a:gd name="connsiteX10" fmla="*/ 45856 w 1042527"/>
              <a:gd name="connsiteY10" fmla="*/ 669252 h 1194565"/>
              <a:gd name="connsiteX11" fmla="*/ 31226 w 1042527"/>
              <a:gd name="connsiteY11" fmla="*/ 566839 h 1194565"/>
              <a:gd name="connsiteX12" fmla="*/ 331149 w 1042527"/>
              <a:gd name="connsiteY12" fmla="*/ 391274 h 1194565"/>
              <a:gd name="connsiteX13" fmla="*/ 148269 w 1042527"/>
              <a:gd name="connsiteY13" fmla="*/ 215709 h 1194565"/>
              <a:gd name="connsiteX14" fmla="*/ 248844 w 1042527"/>
              <a:gd name="connsiteY14" fmla="*/ 23024 h 1194565"/>
              <a:gd name="connsiteX0" fmla="*/ 248844 w 1042527"/>
              <a:gd name="connsiteY0" fmla="*/ 23024 h 1194565"/>
              <a:gd name="connsiteX1" fmla="*/ 279942 w 1042527"/>
              <a:gd name="connsiteY1" fmla="*/ 18199 h 1194565"/>
              <a:gd name="connsiteX2" fmla="*/ 433562 w 1042527"/>
              <a:gd name="connsiteY2" fmla="*/ 113297 h 1194565"/>
              <a:gd name="connsiteX3" fmla="*/ 770061 w 1042527"/>
              <a:gd name="connsiteY3" fmla="*/ 581470 h 1194565"/>
              <a:gd name="connsiteX4" fmla="*/ 1042527 w 1042527"/>
              <a:gd name="connsiteY4" fmla="*/ 659447 h 1194565"/>
              <a:gd name="connsiteX5" fmla="*/ 1020582 w 1042527"/>
              <a:gd name="connsiteY5" fmla="*/ 1115487 h 1194565"/>
              <a:gd name="connsiteX6" fmla="*/ 175692 w 1042527"/>
              <a:gd name="connsiteY6" fmla="*/ 1181323 h 1194565"/>
              <a:gd name="connsiteX7" fmla="*/ 396987 w 1042527"/>
              <a:gd name="connsiteY7" fmla="*/ 866762 h 1194565"/>
              <a:gd name="connsiteX8" fmla="*/ 75117 w 1042527"/>
              <a:gd name="connsiteY8" fmla="*/ 852133 h 1194565"/>
              <a:gd name="connsiteX9" fmla="*/ 45856 w 1042527"/>
              <a:gd name="connsiteY9" fmla="*/ 713143 h 1194565"/>
              <a:gd name="connsiteX10" fmla="*/ 389670 w 1042527"/>
              <a:gd name="connsiteY10" fmla="*/ 691197 h 1194565"/>
              <a:gd name="connsiteX11" fmla="*/ 45856 w 1042527"/>
              <a:gd name="connsiteY11" fmla="*/ 669252 h 1194565"/>
              <a:gd name="connsiteX12" fmla="*/ 31226 w 1042527"/>
              <a:gd name="connsiteY12" fmla="*/ 566839 h 1194565"/>
              <a:gd name="connsiteX13" fmla="*/ 331149 w 1042527"/>
              <a:gd name="connsiteY13" fmla="*/ 391274 h 1194565"/>
              <a:gd name="connsiteX14" fmla="*/ 148269 w 1042527"/>
              <a:gd name="connsiteY14" fmla="*/ 215709 h 1194565"/>
              <a:gd name="connsiteX15" fmla="*/ 248844 w 1042527"/>
              <a:gd name="connsiteY15" fmla="*/ 23024 h 1194565"/>
              <a:gd name="connsiteX0" fmla="*/ 248844 w 1042527"/>
              <a:gd name="connsiteY0" fmla="*/ 23024 h 1194565"/>
              <a:gd name="connsiteX1" fmla="*/ 279942 w 1042527"/>
              <a:gd name="connsiteY1" fmla="*/ 18199 h 1194565"/>
              <a:gd name="connsiteX2" fmla="*/ 433562 w 1042527"/>
              <a:gd name="connsiteY2" fmla="*/ 113297 h 1194565"/>
              <a:gd name="connsiteX3" fmla="*/ 770061 w 1042527"/>
              <a:gd name="connsiteY3" fmla="*/ 581470 h 1194565"/>
              <a:gd name="connsiteX4" fmla="*/ 1042527 w 1042527"/>
              <a:gd name="connsiteY4" fmla="*/ 659447 h 1194565"/>
              <a:gd name="connsiteX5" fmla="*/ 1020582 w 1042527"/>
              <a:gd name="connsiteY5" fmla="*/ 1115487 h 1194565"/>
              <a:gd name="connsiteX6" fmla="*/ 175692 w 1042527"/>
              <a:gd name="connsiteY6" fmla="*/ 1181323 h 1194565"/>
              <a:gd name="connsiteX7" fmla="*/ 104379 w 1042527"/>
              <a:gd name="connsiteY7" fmla="*/ 917969 h 1194565"/>
              <a:gd name="connsiteX8" fmla="*/ 396987 w 1042527"/>
              <a:gd name="connsiteY8" fmla="*/ 866762 h 1194565"/>
              <a:gd name="connsiteX9" fmla="*/ 75117 w 1042527"/>
              <a:gd name="connsiteY9" fmla="*/ 852133 h 1194565"/>
              <a:gd name="connsiteX10" fmla="*/ 45856 w 1042527"/>
              <a:gd name="connsiteY10" fmla="*/ 713143 h 1194565"/>
              <a:gd name="connsiteX11" fmla="*/ 389670 w 1042527"/>
              <a:gd name="connsiteY11" fmla="*/ 691197 h 1194565"/>
              <a:gd name="connsiteX12" fmla="*/ 45856 w 1042527"/>
              <a:gd name="connsiteY12" fmla="*/ 669252 h 1194565"/>
              <a:gd name="connsiteX13" fmla="*/ 31226 w 1042527"/>
              <a:gd name="connsiteY13" fmla="*/ 566839 h 1194565"/>
              <a:gd name="connsiteX14" fmla="*/ 331149 w 1042527"/>
              <a:gd name="connsiteY14" fmla="*/ 391274 h 1194565"/>
              <a:gd name="connsiteX15" fmla="*/ 148269 w 1042527"/>
              <a:gd name="connsiteY15" fmla="*/ 215709 h 1194565"/>
              <a:gd name="connsiteX16" fmla="*/ 248844 w 1042527"/>
              <a:gd name="connsiteY16" fmla="*/ 23024 h 1194565"/>
              <a:gd name="connsiteX0" fmla="*/ 248844 w 1042527"/>
              <a:gd name="connsiteY0" fmla="*/ 23024 h 1194565"/>
              <a:gd name="connsiteX1" fmla="*/ 279942 w 1042527"/>
              <a:gd name="connsiteY1" fmla="*/ 18199 h 1194565"/>
              <a:gd name="connsiteX2" fmla="*/ 433562 w 1042527"/>
              <a:gd name="connsiteY2" fmla="*/ 113297 h 1194565"/>
              <a:gd name="connsiteX3" fmla="*/ 770061 w 1042527"/>
              <a:gd name="connsiteY3" fmla="*/ 581470 h 1194565"/>
              <a:gd name="connsiteX4" fmla="*/ 1042527 w 1042527"/>
              <a:gd name="connsiteY4" fmla="*/ 659447 h 1194565"/>
              <a:gd name="connsiteX5" fmla="*/ 1020582 w 1042527"/>
              <a:gd name="connsiteY5" fmla="*/ 1115487 h 1194565"/>
              <a:gd name="connsiteX6" fmla="*/ 175692 w 1042527"/>
              <a:gd name="connsiteY6" fmla="*/ 1181323 h 1194565"/>
              <a:gd name="connsiteX7" fmla="*/ 389671 w 1042527"/>
              <a:gd name="connsiteY7" fmla="*/ 1005751 h 1194565"/>
              <a:gd name="connsiteX8" fmla="*/ 104379 w 1042527"/>
              <a:gd name="connsiteY8" fmla="*/ 917969 h 1194565"/>
              <a:gd name="connsiteX9" fmla="*/ 396987 w 1042527"/>
              <a:gd name="connsiteY9" fmla="*/ 866762 h 1194565"/>
              <a:gd name="connsiteX10" fmla="*/ 75117 w 1042527"/>
              <a:gd name="connsiteY10" fmla="*/ 852133 h 1194565"/>
              <a:gd name="connsiteX11" fmla="*/ 45856 w 1042527"/>
              <a:gd name="connsiteY11" fmla="*/ 713143 h 1194565"/>
              <a:gd name="connsiteX12" fmla="*/ 389670 w 1042527"/>
              <a:gd name="connsiteY12" fmla="*/ 691197 h 1194565"/>
              <a:gd name="connsiteX13" fmla="*/ 45856 w 1042527"/>
              <a:gd name="connsiteY13" fmla="*/ 669252 h 1194565"/>
              <a:gd name="connsiteX14" fmla="*/ 31226 w 1042527"/>
              <a:gd name="connsiteY14" fmla="*/ 566839 h 1194565"/>
              <a:gd name="connsiteX15" fmla="*/ 331149 w 1042527"/>
              <a:gd name="connsiteY15" fmla="*/ 391274 h 1194565"/>
              <a:gd name="connsiteX16" fmla="*/ 148269 w 1042527"/>
              <a:gd name="connsiteY16" fmla="*/ 215709 h 1194565"/>
              <a:gd name="connsiteX17" fmla="*/ 248844 w 1042527"/>
              <a:gd name="connsiteY17" fmla="*/ 23024 h 1194565"/>
              <a:gd name="connsiteX0" fmla="*/ 248844 w 1042527"/>
              <a:gd name="connsiteY0" fmla="*/ 23024 h 1194565"/>
              <a:gd name="connsiteX1" fmla="*/ 279942 w 1042527"/>
              <a:gd name="connsiteY1" fmla="*/ 18199 h 1194565"/>
              <a:gd name="connsiteX2" fmla="*/ 433562 w 1042527"/>
              <a:gd name="connsiteY2" fmla="*/ 113297 h 1194565"/>
              <a:gd name="connsiteX3" fmla="*/ 770061 w 1042527"/>
              <a:gd name="connsiteY3" fmla="*/ 581470 h 1194565"/>
              <a:gd name="connsiteX4" fmla="*/ 1042527 w 1042527"/>
              <a:gd name="connsiteY4" fmla="*/ 659447 h 1194565"/>
              <a:gd name="connsiteX5" fmla="*/ 1020582 w 1042527"/>
              <a:gd name="connsiteY5" fmla="*/ 1115487 h 1194565"/>
              <a:gd name="connsiteX6" fmla="*/ 175692 w 1042527"/>
              <a:gd name="connsiteY6" fmla="*/ 1181323 h 1194565"/>
              <a:gd name="connsiteX7" fmla="*/ 389671 w 1042527"/>
              <a:gd name="connsiteY7" fmla="*/ 1005751 h 1194565"/>
              <a:gd name="connsiteX8" fmla="*/ 206791 w 1042527"/>
              <a:gd name="connsiteY8" fmla="*/ 1049642 h 1194565"/>
              <a:gd name="connsiteX9" fmla="*/ 104379 w 1042527"/>
              <a:gd name="connsiteY9" fmla="*/ 917969 h 1194565"/>
              <a:gd name="connsiteX10" fmla="*/ 396987 w 1042527"/>
              <a:gd name="connsiteY10" fmla="*/ 866762 h 1194565"/>
              <a:gd name="connsiteX11" fmla="*/ 75117 w 1042527"/>
              <a:gd name="connsiteY11" fmla="*/ 852133 h 1194565"/>
              <a:gd name="connsiteX12" fmla="*/ 45856 w 1042527"/>
              <a:gd name="connsiteY12" fmla="*/ 713143 h 1194565"/>
              <a:gd name="connsiteX13" fmla="*/ 389670 w 1042527"/>
              <a:gd name="connsiteY13" fmla="*/ 691197 h 1194565"/>
              <a:gd name="connsiteX14" fmla="*/ 45856 w 1042527"/>
              <a:gd name="connsiteY14" fmla="*/ 669252 h 1194565"/>
              <a:gd name="connsiteX15" fmla="*/ 31226 w 1042527"/>
              <a:gd name="connsiteY15" fmla="*/ 566839 h 1194565"/>
              <a:gd name="connsiteX16" fmla="*/ 331149 w 1042527"/>
              <a:gd name="connsiteY16" fmla="*/ 391274 h 1194565"/>
              <a:gd name="connsiteX17" fmla="*/ 148269 w 1042527"/>
              <a:gd name="connsiteY17" fmla="*/ 215709 h 1194565"/>
              <a:gd name="connsiteX18" fmla="*/ 248844 w 1042527"/>
              <a:gd name="connsiteY18" fmla="*/ 23024 h 1194565"/>
              <a:gd name="connsiteX0" fmla="*/ 248844 w 1042527"/>
              <a:gd name="connsiteY0" fmla="*/ 23024 h 1161438"/>
              <a:gd name="connsiteX1" fmla="*/ 279942 w 1042527"/>
              <a:gd name="connsiteY1" fmla="*/ 18199 h 1161438"/>
              <a:gd name="connsiteX2" fmla="*/ 433562 w 1042527"/>
              <a:gd name="connsiteY2" fmla="*/ 113297 h 1161438"/>
              <a:gd name="connsiteX3" fmla="*/ 770061 w 1042527"/>
              <a:gd name="connsiteY3" fmla="*/ 581470 h 1161438"/>
              <a:gd name="connsiteX4" fmla="*/ 1042527 w 1042527"/>
              <a:gd name="connsiteY4" fmla="*/ 659447 h 1161438"/>
              <a:gd name="connsiteX5" fmla="*/ 1020582 w 1042527"/>
              <a:gd name="connsiteY5" fmla="*/ 1115487 h 1161438"/>
              <a:gd name="connsiteX6" fmla="*/ 161062 w 1042527"/>
              <a:gd name="connsiteY6" fmla="*/ 1144747 h 1161438"/>
              <a:gd name="connsiteX7" fmla="*/ 389671 w 1042527"/>
              <a:gd name="connsiteY7" fmla="*/ 1005751 h 1161438"/>
              <a:gd name="connsiteX8" fmla="*/ 206791 w 1042527"/>
              <a:gd name="connsiteY8" fmla="*/ 1049642 h 1161438"/>
              <a:gd name="connsiteX9" fmla="*/ 104379 w 1042527"/>
              <a:gd name="connsiteY9" fmla="*/ 917969 h 1161438"/>
              <a:gd name="connsiteX10" fmla="*/ 396987 w 1042527"/>
              <a:gd name="connsiteY10" fmla="*/ 866762 h 1161438"/>
              <a:gd name="connsiteX11" fmla="*/ 75117 w 1042527"/>
              <a:gd name="connsiteY11" fmla="*/ 852133 h 1161438"/>
              <a:gd name="connsiteX12" fmla="*/ 45856 w 1042527"/>
              <a:gd name="connsiteY12" fmla="*/ 713143 h 1161438"/>
              <a:gd name="connsiteX13" fmla="*/ 389670 w 1042527"/>
              <a:gd name="connsiteY13" fmla="*/ 691197 h 1161438"/>
              <a:gd name="connsiteX14" fmla="*/ 45856 w 1042527"/>
              <a:gd name="connsiteY14" fmla="*/ 669252 h 1161438"/>
              <a:gd name="connsiteX15" fmla="*/ 31226 w 1042527"/>
              <a:gd name="connsiteY15" fmla="*/ 566839 h 1161438"/>
              <a:gd name="connsiteX16" fmla="*/ 331149 w 1042527"/>
              <a:gd name="connsiteY16" fmla="*/ 391274 h 1161438"/>
              <a:gd name="connsiteX17" fmla="*/ 148269 w 1042527"/>
              <a:gd name="connsiteY17" fmla="*/ 215709 h 1161438"/>
              <a:gd name="connsiteX18" fmla="*/ 248844 w 1042527"/>
              <a:gd name="connsiteY18" fmla="*/ 23024 h 1161438"/>
              <a:gd name="connsiteX0" fmla="*/ 248844 w 1042527"/>
              <a:gd name="connsiteY0" fmla="*/ 23024 h 1161438"/>
              <a:gd name="connsiteX1" fmla="*/ 279942 w 1042527"/>
              <a:gd name="connsiteY1" fmla="*/ 18199 h 1161438"/>
              <a:gd name="connsiteX2" fmla="*/ 433562 w 1042527"/>
              <a:gd name="connsiteY2" fmla="*/ 113297 h 1161438"/>
              <a:gd name="connsiteX3" fmla="*/ 770061 w 1042527"/>
              <a:gd name="connsiteY3" fmla="*/ 581470 h 1161438"/>
              <a:gd name="connsiteX4" fmla="*/ 1042527 w 1042527"/>
              <a:gd name="connsiteY4" fmla="*/ 659447 h 1161438"/>
              <a:gd name="connsiteX5" fmla="*/ 1020582 w 1042527"/>
              <a:gd name="connsiteY5" fmla="*/ 1115487 h 1161438"/>
              <a:gd name="connsiteX6" fmla="*/ 161062 w 1042527"/>
              <a:gd name="connsiteY6" fmla="*/ 1144747 h 1161438"/>
              <a:gd name="connsiteX7" fmla="*/ 389671 w 1042527"/>
              <a:gd name="connsiteY7" fmla="*/ 1005751 h 1161438"/>
              <a:gd name="connsiteX8" fmla="*/ 206791 w 1042527"/>
              <a:gd name="connsiteY8" fmla="*/ 1049642 h 1161438"/>
              <a:gd name="connsiteX9" fmla="*/ 104379 w 1042527"/>
              <a:gd name="connsiteY9" fmla="*/ 917969 h 1161438"/>
              <a:gd name="connsiteX10" fmla="*/ 396987 w 1042527"/>
              <a:gd name="connsiteY10" fmla="*/ 866762 h 1161438"/>
              <a:gd name="connsiteX11" fmla="*/ 75117 w 1042527"/>
              <a:gd name="connsiteY11" fmla="*/ 852133 h 1161438"/>
              <a:gd name="connsiteX12" fmla="*/ 45856 w 1042527"/>
              <a:gd name="connsiteY12" fmla="*/ 713143 h 1161438"/>
              <a:gd name="connsiteX13" fmla="*/ 389670 w 1042527"/>
              <a:gd name="connsiteY13" fmla="*/ 691197 h 1161438"/>
              <a:gd name="connsiteX14" fmla="*/ 45856 w 1042527"/>
              <a:gd name="connsiteY14" fmla="*/ 669252 h 1161438"/>
              <a:gd name="connsiteX15" fmla="*/ 31226 w 1042527"/>
              <a:gd name="connsiteY15" fmla="*/ 566839 h 1161438"/>
              <a:gd name="connsiteX16" fmla="*/ 331149 w 1042527"/>
              <a:gd name="connsiteY16" fmla="*/ 391274 h 1161438"/>
              <a:gd name="connsiteX17" fmla="*/ 148269 w 1042527"/>
              <a:gd name="connsiteY17" fmla="*/ 215709 h 1161438"/>
              <a:gd name="connsiteX18" fmla="*/ 248844 w 1042527"/>
              <a:gd name="connsiteY18" fmla="*/ 23024 h 1161438"/>
              <a:gd name="connsiteX0" fmla="*/ 248844 w 1042527"/>
              <a:gd name="connsiteY0" fmla="*/ 23024 h 1173443"/>
              <a:gd name="connsiteX1" fmla="*/ 279942 w 1042527"/>
              <a:gd name="connsiteY1" fmla="*/ 18199 h 1173443"/>
              <a:gd name="connsiteX2" fmla="*/ 433562 w 1042527"/>
              <a:gd name="connsiteY2" fmla="*/ 113297 h 1173443"/>
              <a:gd name="connsiteX3" fmla="*/ 770061 w 1042527"/>
              <a:gd name="connsiteY3" fmla="*/ 581470 h 1173443"/>
              <a:gd name="connsiteX4" fmla="*/ 1042527 w 1042527"/>
              <a:gd name="connsiteY4" fmla="*/ 659447 h 1173443"/>
              <a:gd name="connsiteX5" fmla="*/ 1020582 w 1042527"/>
              <a:gd name="connsiteY5" fmla="*/ 1115487 h 1173443"/>
              <a:gd name="connsiteX6" fmla="*/ 161062 w 1042527"/>
              <a:gd name="connsiteY6" fmla="*/ 1144747 h 1173443"/>
              <a:gd name="connsiteX7" fmla="*/ 389671 w 1042527"/>
              <a:gd name="connsiteY7" fmla="*/ 1005751 h 1173443"/>
              <a:gd name="connsiteX8" fmla="*/ 206791 w 1042527"/>
              <a:gd name="connsiteY8" fmla="*/ 1049642 h 1173443"/>
              <a:gd name="connsiteX9" fmla="*/ 104379 w 1042527"/>
              <a:gd name="connsiteY9" fmla="*/ 917969 h 1173443"/>
              <a:gd name="connsiteX10" fmla="*/ 396987 w 1042527"/>
              <a:gd name="connsiteY10" fmla="*/ 866762 h 1173443"/>
              <a:gd name="connsiteX11" fmla="*/ 75117 w 1042527"/>
              <a:gd name="connsiteY11" fmla="*/ 852133 h 1173443"/>
              <a:gd name="connsiteX12" fmla="*/ 45856 w 1042527"/>
              <a:gd name="connsiteY12" fmla="*/ 713143 h 1173443"/>
              <a:gd name="connsiteX13" fmla="*/ 389670 w 1042527"/>
              <a:gd name="connsiteY13" fmla="*/ 691197 h 1173443"/>
              <a:gd name="connsiteX14" fmla="*/ 45856 w 1042527"/>
              <a:gd name="connsiteY14" fmla="*/ 669252 h 1173443"/>
              <a:gd name="connsiteX15" fmla="*/ 31226 w 1042527"/>
              <a:gd name="connsiteY15" fmla="*/ 566839 h 1173443"/>
              <a:gd name="connsiteX16" fmla="*/ 331149 w 1042527"/>
              <a:gd name="connsiteY16" fmla="*/ 391274 h 1173443"/>
              <a:gd name="connsiteX17" fmla="*/ 148269 w 1042527"/>
              <a:gd name="connsiteY17" fmla="*/ 215709 h 1173443"/>
              <a:gd name="connsiteX18" fmla="*/ 248844 w 1042527"/>
              <a:gd name="connsiteY18" fmla="*/ 23024 h 1173443"/>
              <a:gd name="connsiteX0" fmla="*/ 248844 w 1042527"/>
              <a:gd name="connsiteY0" fmla="*/ 23024 h 1173443"/>
              <a:gd name="connsiteX1" fmla="*/ 279942 w 1042527"/>
              <a:gd name="connsiteY1" fmla="*/ 18199 h 1173443"/>
              <a:gd name="connsiteX2" fmla="*/ 433562 w 1042527"/>
              <a:gd name="connsiteY2" fmla="*/ 113297 h 1173443"/>
              <a:gd name="connsiteX3" fmla="*/ 770061 w 1042527"/>
              <a:gd name="connsiteY3" fmla="*/ 581470 h 1173443"/>
              <a:gd name="connsiteX4" fmla="*/ 1042527 w 1042527"/>
              <a:gd name="connsiteY4" fmla="*/ 659447 h 1173443"/>
              <a:gd name="connsiteX5" fmla="*/ 1020582 w 1042527"/>
              <a:gd name="connsiteY5" fmla="*/ 1115487 h 1173443"/>
              <a:gd name="connsiteX6" fmla="*/ 161062 w 1042527"/>
              <a:gd name="connsiteY6" fmla="*/ 1144747 h 1173443"/>
              <a:gd name="connsiteX7" fmla="*/ 389671 w 1042527"/>
              <a:gd name="connsiteY7" fmla="*/ 1005751 h 1173443"/>
              <a:gd name="connsiteX8" fmla="*/ 206791 w 1042527"/>
              <a:gd name="connsiteY8" fmla="*/ 1049642 h 1173443"/>
              <a:gd name="connsiteX9" fmla="*/ 126325 w 1042527"/>
              <a:gd name="connsiteY9" fmla="*/ 976491 h 1173443"/>
              <a:gd name="connsiteX10" fmla="*/ 396987 w 1042527"/>
              <a:gd name="connsiteY10" fmla="*/ 866762 h 1173443"/>
              <a:gd name="connsiteX11" fmla="*/ 75117 w 1042527"/>
              <a:gd name="connsiteY11" fmla="*/ 852133 h 1173443"/>
              <a:gd name="connsiteX12" fmla="*/ 45856 w 1042527"/>
              <a:gd name="connsiteY12" fmla="*/ 713143 h 1173443"/>
              <a:gd name="connsiteX13" fmla="*/ 389670 w 1042527"/>
              <a:gd name="connsiteY13" fmla="*/ 691197 h 1173443"/>
              <a:gd name="connsiteX14" fmla="*/ 45856 w 1042527"/>
              <a:gd name="connsiteY14" fmla="*/ 669252 h 1173443"/>
              <a:gd name="connsiteX15" fmla="*/ 31226 w 1042527"/>
              <a:gd name="connsiteY15" fmla="*/ 566839 h 1173443"/>
              <a:gd name="connsiteX16" fmla="*/ 331149 w 1042527"/>
              <a:gd name="connsiteY16" fmla="*/ 391274 h 1173443"/>
              <a:gd name="connsiteX17" fmla="*/ 148269 w 1042527"/>
              <a:gd name="connsiteY17" fmla="*/ 215709 h 1173443"/>
              <a:gd name="connsiteX18" fmla="*/ 248844 w 1042527"/>
              <a:gd name="connsiteY18" fmla="*/ 23024 h 1173443"/>
              <a:gd name="connsiteX0" fmla="*/ 248844 w 1042527"/>
              <a:gd name="connsiteY0" fmla="*/ 23024 h 1173443"/>
              <a:gd name="connsiteX1" fmla="*/ 279942 w 1042527"/>
              <a:gd name="connsiteY1" fmla="*/ 18199 h 1173443"/>
              <a:gd name="connsiteX2" fmla="*/ 433562 w 1042527"/>
              <a:gd name="connsiteY2" fmla="*/ 113297 h 1173443"/>
              <a:gd name="connsiteX3" fmla="*/ 770061 w 1042527"/>
              <a:gd name="connsiteY3" fmla="*/ 581470 h 1173443"/>
              <a:gd name="connsiteX4" fmla="*/ 1042527 w 1042527"/>
              <a:gd name="connsiteY4" fmla="*/ 659447 h 1173443"/>
              <a:gd name="connsiteX5" fmla="*/ 1020582 w 1042527"/>
              <a:gd name="connsiteY5" fmla="*/ 1115487 h 1173443"/>
              <a:gd name="connsiteX6" fmla="*/ 161062 w 1042527"/>
              <a:gd name="connsiteY6" fmla="*/ 1144747 h 1173443"/>
              <a:gd name="connsiteX7" fmla="*/ 389671 w 1042527"/>
              <a:gd name="connsiteY7" fmla="*/ 1005751 h 1173443"/>
              <a:gd name="connsiteX8" fmla="*/ 206791 w 1042527"/>
              <a:gd name="connsiteY8" fmla="*/ 1049642 h 1173443"/>
              <a:gd name="connsiteX9" fmla="*/ 75119 w 1042527"/>
              <a:gd name="connsiteY9" fmla="*/ 910654 h 1173443"/>
              <a:gd name="connsiteX10" fmla="*/ 396987 w 1042527"/>
              <a:gd name="connsiteY10" fmla="*/ 866762 h 1173443"/>
              <a:gd name="connsiteX11" fmla="*/ 75117 w 1042527"/>
              <a:gd name="connsiteY11" fmla="*/ 852133 h 1173443"/>
              <a:gd name="connsiteX12" fmla="*/ 45856 w 1042527"/>
              <a:gd name="connsiteY12" fmla="*/ 713143 h 1173443"/>
              <a:gd name="connsiteX13" fmla="*/ 389670 w 1042527"/>
              <a:gd name="connsiteY13" fmla="*/ 691197 h 1173443"/>
              <a:gd name="connsiteX14" fmla="*/ 45856 w 1042527"/>
              <a:gd name="connsiteY14" fmla="*/ 669252 h 1173443"/>
              <a:gd name="connsiteX15" fmla="*/ 31226 w 1042527"/>
              <a:gd name="connsiteY15" fmla="*/ 566839 h 1173443"/>
              <a:gd name="connsiteX16" fmla="*/ 331149 w 1042527"/>
              <a:gd name="connsiteY16" fmla="*/ 391274 h 1173443"/>
              <a:gd name="connsiteX17" fmla="*/ 148269 w 1042527"/>
              <a:gd name="connsiteY17" fmla="*/ 215709 h 1173443"/>
              <a:gd name="connsiteX18" fmla="*/ 248844 w 1042527"/>
              <a:gd name="connsiteY18" fmla="*/ 23024 h 1173443"/>
              <a:gd name="connsiteX0" fmla="*/ 248844 w 1042527"/>
              <a:gd name="connsiteY0" fmla="*/ 23024 h 1173443"/>
              <a:gd name="connsiteX1" fmla="*/ 279942 w 1042527"/>
              <a:gd name="connsiteY1" fmla="*/ 18199 h 1173443"/>
              <a:gd name="connsiteX2" fmla="*/ 433562 w 1042527"/>
              <a:gd name="connsiteY2" fmla="*/ 113297 h 1173443"/>
              <a:gd name="connsiteX3" fmla="*/ 770061 w 1042527"/>
              <a:gd name="connsiteY3" fmla="*/ 581470 h 1173443"/>
              <a:gd name="connsiteX4" fmla="*/ 1042527 w 1042527"/>
              <a:gd name="connsiteY4" fmla="*/ 659447 h 1173443"/>
              <a:gd name="connsiteX5" fmla="*/ 1020582 w 1042527"/>
              <a:gd name="connsiteY5" fmla="*/ 1115487 h 1173443"/>
              <a:gd name="connsiteX6" fmla="*/ 161062 w 1042527"/>
              <a:gd name="connsiteY6" fmla="*/ 1144747 h 1173443"/>
              <a:gd name="connsiteX7" fmla="*/ 389671 w 1042527"/>
              <a:gd name="connsiteY7" fmla="*/ 1005751 h 1173443"/>
              <a:gd name="connsiteX8" fmla="*/ 126323 w 1042527"/>
              <a:gd name="connsiteY8" fmla="*/ 991120 h 1173443"/>
              <a:gd name="connsiteX9" fmla="*/ 75119 w 1042527"/>
              <a:gd name="connsiteY9" fmla="*/ 910654 h 1173443"/>
              <a:gd name="connsiteX10" fmla="*/ 396987 w 1042527"/>
              <a:gd name="connsiteY10" fmla="*/ 866762 h 1173443"/>
              <a:gd name="connsiteX11" fmla="*/ 75117 w 1042527"/>
              <a:gd name="connsiteY11" fmla="*/ 852133 h 1173443"/>
              <a:gd name="connsiteX12" fmla="*/ 45856 w 1042527"/>
              <a:gd name="connsiteY12" fmla="*/ 713143 h 1173443"/>
              <a:gd name="connsiteX13" fmla="*/ 389670 w 1042527"/>
              <a:gd name="connsiteY13" fmla="*/ 691197 h 1173443"/>
              <a:gd name="connsiteX14" fmla="*/ 45856 w 1042527"/>
              <a:gd name="connsiteY14" fmla="*/ 669252 h 1173443"/>
              <a:gd name="connsiteX15" fmla="*/ 31226 w 1042527"/>
              <a:gd name="connsiteY15" fmla="*/ 566839 h 1173443"/>
              <a:gd name="connsiteX16" fmla="*/ 331149 w 1042527"/>
              <a:gd name="connsiteY16" fmla="*/ 391274 h 1173443"/>
              <a:gd name="connsiteX17" fmla="*/ 148269 w 1042527"/>
              <a:gd name="connsiteY17" fmla="*/ 215709 h 1173443"/>
              <a:gd name="connsiteX18" fmla="*/ 248844 w 1042527"/>
              <a:gd name="connsiteY18" fmla="*/ 23024 h 1173443"/>
              <a:gd name="connsiteX0" fmla="*/ 248844 w 1042527"/>
              <a:gd name="connsiteY0" fmla="*/ 23024 h 1173443"/>
              <a:gd name="connsiteX1" fmla="*/ 279942 w 1042527"/>
              <a:gd name="connsiteY1" fmla="*/ 18199 h 1173443"/>
              <a:gd name="connsiteX2" fmla="*/ 433562 w 1042527"/>
              <a:gd name="connsiteY2" fmla="*/ 113297 h 1173443"/>
              <a:gd name="connsiteX3" fmla="*/ 770061 w 1042527"/>
              <a:gd name="connsiteY3" fmla="*/ 581470 h 1173443"/>
              <a:gd name="connsiteX4" fmla="*/ 1042527 w 1042527"/>
              <a:gd name="connsiteY4" fmla="*/ 659447 h 1173443"/>
              <a:gd name="connsiteX5" fmla="*/ 1020582 w 1042527"/>
              <a:gd name="connsiteY5" fmla="*/ 1115487 h 1173443"/>
              <a:gd name="connsiteX6" fmla="*/ 161062 w 1042527"/>
              <a:gd name="connsiteY6" fmla="*/ 1144747 h 1173443"/>
              <a:gd name="connsiteX7" fmla="*/ 389671 w 1042527"/>
              <a:gd name="connsiteY7" fmla="*/ 1005751 h 1173443"/>
              <a:gd name="connsiteX8" fmla="*/ 126323 w 1042527"/>
              <a:gd name="connsiteY8" fmla="*/ 991120 h 1173443"/>
              <a:gd name="connsiteX9" fmla="*/ 75119 w 1042527"/>
              <a:gd name="connsiteY9" fmla="*/ 910654 h 1173443"/>
              <a:gd name="connsiteX10" fmla="*/ 396987 w 1042527"/>
              <a:gd name="connsiteY10" fmla="*/ 866762 h 1173443"/>
              <a:gd name="connsiteX11" fmla="*/ 75117 w 1042527"/>
              <a:gd name="connsiteY11" fmla="*/ 852133 h 1173443"/>
              <a:gd name="connsiteX12" fmla="*/ 28296 w 1042527"/>
              <a:gd name="connsiteY12" fmla="*/ 671167 h 1173443"/>
              <a:gd name="connsiteX13" fmla="*/ 389670 w 1042527"/>
              <a:gd name="connsiteY13" fmla="*/ 691197 h 1173443"/>
              <a:gd name="connsiteX14" fmla="*/ 45856 w 1042527"/>
              <a:gd name="connsiteY14" fmla="*/ 669252 h 1173443"/>
              <a:gd name="connsiteX15" fmla="*/ 31226 w 1042527"/>
              <a:gd name="connsiteY15" fmla="*/ 566839 h 1173443"/>
              <a:gd name="connsiteX16" fmla="*/ 331149 w 1042527"/>
              <a:gd name="connsiteY16" fmla="*/ 391274 h 1173443"/>
              <a:gd name="connsiteX17" fmla="*/ 148269 w 1042527"/>
              <a:gd name="connsiteY17" fmla="*/ 215709 h 1173443"/>
              <a:gd name="connsiteX18" fmla="*/ 248844 w 1042527"/>
              <a:gd name="connsiteY18" fmla="*/ 23024 h 1173443"/>
              <a:gd name="connsiteX0" fmla="*/ 248844 w 1042527"/>
              <a:gd name="connsiteY0" fmla="*/ 23024 h 1173443"/>
              <a:gd name="connsiteX1" fmla="*/ 279942 w 1042527"/>
              <a:gd name="connsiteY1" fmla="*/ 18199 h 1173443"/>
              <a:gd name="connsiteX2" fmla="*/ 433562 w 1042527"/>
              <a:gd name="connsiteY2" fmla="*/ 113297 h 1173443"/>
              <a:gd name="connsiteX3" fmla="*/ 770061 w 1042527"/>
              <a:gd name="connsiteY3" fmla="*/ 581470 h 1173443"/>
              <a:gd name="connsiteX4" fmla="*/ 1042527 w 1042527"/>
              <a:gd name="connsiteY4" fmla="*/ 659447 h 1173443"/>
              <a:gd name="connsiteX5" fmla="*/ 1020582 w 1042527"/>
              <a:gd name="connsiteY5" fmla="*/ 1115487 h 1173443"/>
              <a:gd name="connsiteX6" fmla="*/ 161062 w 1042527"/>
              <a:gd name="connsiteY6" fmla="*/ 1144747 h 1173443"/>
              <a:gd name="connsiteX7" fmla="*/ 389671 w 1042527"/>
              <a:gd name="connsiteY7" fmla="*/ 1005751 h 1173443"/>
              <a:gd name="connsiteX8" fmla="*/ 126323 w 1042527"/>
              <a:gd name="connsiteY8" fmla="*/ 991120 h 1173443"/>
              <a:gd name="connsiteX9" fmla="*/ 71607 w 1042527"/>
              <a:gd name="connsiteY9" fmla="*/ 844193 h 1173443"/>
              <a:gd name="connsiteX10" fmla="*/ 396987 w 1042527"/>
              <a:gd name="connsiteY10" fmla="*/ 866762 h 1173443"/>
              <a:gd name="connsiteX11" fmla="*/ 75117 w 1042527"/>
              <a:gd name="connsiteY11" fmla="*/ 852133 h 1173443"/>
              <a:gd name="connsiteX12" fmla="*/ 28296 w 1042527"/>
              <a:gd name="connsiteY12" fmla="*/ 671167 h 1173443"/>
              <a:gd name="connsiteX13" fmla="*/ 389670 w 1042527"/>
              <a:gd name="connsiteY13" fmla="*/ 691197 h 1173443"/>
              <a:gd name="connsiteX14" fmla="*/ 45856 w 1042527"/>
              <a:gd name="connsiteY14" fmla="*/ 669252 h 1173443"/>
              <a:gd name="connsiteX15" fmla="*/ 31226 w 1042527"/>
              <a:gd name="connsiteY15" fmla="*/ 566839 h 1173443"/>
              <a:gd name="connsiteX16" fmla="*/ 331149 w 1042527"/>
              <a:gd name="connsiteY16" fmla="*/ 391274 h 1173443"/>
              <a:gd name="connsiteX17" fmla="*/ 148269 w 1042527"/>
              <a:gd name="connsiteY17" fmla="*/ 215709 h 1173443"/>
              <a:gd name="connsiteX18" fmla="*/ 248844 w 1042527"/>
              <a:gd name="connsiteY18" fmla="*/ 23024 h 1173443"/>
              <a:gd name="connsiteX0" fmla="*/ 248844 w 1042527"/>
              <a:gd name="connsiteY0" fmla="*/ 23024 h 1173443"/>
              <a:gd name="connsiteX1" fmla="*/ 279942 w 1042527"/>
              <a:gd name="connsiteY1" fmla="*/ 18199 h 1173443"/>
              <a:gd name="connsiteX2" fmla="*/ 433562 w 1042527"/>
              <a:gd name="connsiteY2" fmla="*/ 113297 h 1173443"/>
              <a:gd name="connsiteX3" fmla="*/ 770061 w 1042527"/>
              <a:gd name="connsiteY3" fmla="*/ 581470 h 1173443"/>
              <a:gd name="connsiteX4" fmla="*/ 1042527 w 1042527"/>
              <a:gd name="connsiteY4" fmla="*/ 659447 h 1173443"/>
              <a:gd name="connsiteX5" fmla="*/ 1020582 w 1042527"/>
              <a:gd name="connsiteY5" fmla="*/ 1115487 h 1173443"/>
              <a:gd name="connsiteX6" fmla="*/ 161062 w 1042527"/>
              <a:gd name="connsiteY6" fmla="*/ 1144747 h 1173443"/>
              <a:gd name="connsiteX7" fmla="*/ 131865 w 1042527"/>
              <a:gd name="connsiteY7" fmla="*/ 995664 h 1173443"/>
              <a:gd name="connsiteX8" fmla="*/ 389671 w 1042527"/>
              <a:gd name="connsiteY8" fmla="*/ 1005751 h 1173443"/>
              <a:gd name="connsiteX9" fmla="*/ 126323 w 1042527"/>
              <a:gd name="connsiteY9" fmla="*/ 991120 h 1173443"/>
              <a:gd name="connsiteX10" fmla="*/ 71607 w 1042527"/>
              <a:gd name="connsiteY10" fmla="*/ 844193 h 1173443"/>
              <a:gd name="connsiteX11" fmla="*/ 396987 w 1042527"/>
              <a:gd name="connsiteY11" fmla="*/ 866762 h 1173443"/>
              <a:gd name="connsiteX12" fmla="*/ 75117 w 1042527"/>
              <a:gd name="connsiteY12" fmla="*/ 852133 h 1173443"/>
              <a:gd name="connsiteX13" fmla="*/ 28296 w 1042527"/>
              <a:gd name="connsiteY13" fmla="*/ 671167 h 1173443"/>
              <a:gd name="connsiteX14" fmla="*/ 389670 w 1042527"/>
              <a:gd name="connsiteY14" fmla="*/ 691197 h 1173443"/>
              <a:gd name="connsiteX15" fmla="*/ 45856 w 1042527"/>
              <a:gd name="connsiteY15" fmla="*/ 669252 h 1173443"/>
              <a:gd name="connsiteX16" fmla="*/ 31226 w 1042527"/>
              <a:gd name="connsiteY16" fmla="*/ 566839 h 1173443"/>
              <a:gd name="connsiteX17" fmla="*/ 331149 w 1042527"/>
              <a:gd name="connsiteY17" fmla="*/ 391274 h 1173443"/>
              <a:gd name="connsiteX18" fmla="*/ 148269 w 1042527"/>
              <a:gd name="connsiteY18" fmla="*/ 215709 h 1173443"/>
              <a:gd name="connsiteX19" fmla="*/ 248844 w 1042527"/>
              <a:gd name="connsiteY19" fmla="*/ 23024 h 1173443"/>
              <a:gd name="connsiteX0" fmla="*/ 257961 w 1051644"/>
              <a:gd name="connsiteY0" fmla="*/ 23024 h 1173443"/>
              <a:gd name="connsiteX1" fmla="*/ 289059 w 1051644"/>
              <a:gd name="connsiteY1" fmla="*/ 18199 h 1173443"/>
              <a:gd name="connsiteX2" fmla="*/ 442679 w 1051644"/>
              <a:gd name="connsiteY2" fmla="*/ 113297 h 1173443"/>
              <a:gd name="connsiteX3" fmla="*/ 779178 w 1051644"/>
              <a:gd name="connsiteY3" fmla="*/ 581470 h 1173443"/>
              <a:gd name="connsiteX4" fmla="*/ 1051644 w 1051644"/>
              <a:gd name="connsiteY4" fmla="*/ 659447 h 1173443"/>
              <a:gd name="connsiteX5" fmla="*/ 1029699 w 1051644"/>
              <a:gd name="connsiteY5" fmla="*/ 1115487 h 1173443"/>
              <a:gd name="connsiteX6" fmla="*/ 170179 w 1051644"/>
              <a:gd name="connsiteY6" fmla="*/ 1144747 h 1173443"/>
              <a:gd name="connsiteX7" fmla="*/ 140982 w 1051644"/>
              <a:gd name="connsiteY7" fmla="*/ 995664 h 1173443"/>
              <a:gd name="connsiteX8" fmla="*/ 398788 w 1051644"/>
              <a:gd name="connsiteY8" fmla="*/ 1005751 h 1173443"/>
              <a:gd name="connsiteX9" fmla="*/ 135440 w 1051644"/>
              <a:gd name="connsiteY9" fmla="*/ 991120 h 1173443"/>
              <a:gd name="connsiteX10" fmla="*/ 80724 w 1051644"/>
              <a:gd name="connsiteY10" fmla="*/ 844193 h 1173443"/>
              <a:gd name="connsiteX11" fmla="*/ 406104 w 1051644"/>
              <a:gd name="connsiteY11" fmla="*/ 866762 h 1173443"/>
              <a:gd name="connsiteX12" fmla="*/ 84234 w 1051644"/>
              <a:gd name="connsiteY12" fmla="*/ 852133 h 1173443"/>
              <a:gd name="connsiteX13" fmla="*/ 37413 w 1051644"/>
              <a:gd name="connsiteY13" fmla="*/ 671167 h 1173443"/>
              <a:gd name="connsiteX14" fmla="*/ 398787 w 1051644"/>
              <a:gd name="connsiteY14" fmla="*/ 691197 h 1173443"/>
              <a:gd name="connsiteX15" fmla="*/ 37412 w 1051644"/>
              <a:gd name="connsiteY15" fmla="*/ 655261 h 1173443"/>
              <a:gd name="connsiteX16" fmla="*/ 40343 w 1051644"/>
              <a:gd name="connsiteY16" fmla="*/ 566839 h 1173443"/>
              <a:gd name="connsiteX17" fmla="*/ 340266 w 1051644"/>
              <a:gd name="connsiteY17" fmla="*/ 391274 h 1173443"/>
              <a:gd name="connsiteX18" fmla="*/ 157386 w 1051644"/>
              <a:gd name="connsiteY18" fmla="*/ 215709 h 1173443"/>
              <a:gd name="connsiteX19" fmla="*/ 257961 w 1051644"/>
              <a:gd name="connsiteY19" fmla="*/ 23024 h 1173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51644" h="1173443">
                <a:moveTo>
                  <a:pt x="257961" y="23024"/>
                </a:moveTo>
                <a:cubicBezTo>
                  <a:pt x="282345" y="-15990"/>
                  <a:pt x="258273" y="3154"/>
                  <a:pt x="289059" y="18199"/>
                </a:cubicBezTo>
                <a:cubicBezTo>
                  <a:pt x="319845" y="33245"/>
                  <a:pt x="363431" y="13323"/>
                  <a:pt x="442679" y="113297"/>
                </a:cubicBezTo>
                <a:cubicBezTo>
                  <a:pt x="588070" y="191741"/>
                  <a:pt x="677684" y="490445"/>
                  <a:pt x="779178" y="581470"/>
                </a:cubicBezTo>
                <a:cubicBezTo>
                  <a:pt x="880672" y="672495"/>
                  <a:pt x="1020863" y="546060"/>
                  <a:pt x="1051644" y="659447"/>
                </a:cubicBezTo>
                <a:lnTo>
                  <a:pt x="1029699" y="1115487"/>
                </a:lnTo>
                <a:cubicBezTo>
                  <a:pt x="677356" y="1095980"/>
                  <a:pt x="303066" y="1230091"/>
                  <a:pt x="170179" y="1144747"/>
                </a:cubicBezTo>
                <a:cubicBezTo>
                  <a:pt x="36693" y="1139351"/>
                  <a:pt x="102881" y="1018830"/>
                  <a:pt x="140982" y="995664"/>
                </a:cubicBezTo>
                <a:cubicBezTo>
                  <a:pt x="179083" y="972498"/>
                  <a:pt x="414346" y="1021083"/>
                  <a:pt x="398788" y="1005751"/>
                </a:cubicBezTo>
                <a:cubicBezTo>
                  <a:pt x="406410" y="969174"/>
                  <a:pt x="182988" y="1005750"/>
                  <a:pt x="135440" y="991120"/>
                </a:cubicBezTo>
                <a:cubicBezTo>
                  <a:pt x="87892" y="976490"/>
                  <a:pt x="51463" y="860043"/>
                  <a:pt x="80724" y="844193"/>
                </a:cubicBezTo>
                <a:cubicBezTo>
                  <a:pt x="109985" y="828343"/>
                  <a:pt x="430488" y="899680"/>
                  <a:pt x="406104" y="866762"/>
                </a:cubicBezTo>
                <a:cubicBezTo>
                  <a:pt x="381720" y="833844"/>
                  <a:pt x="89111" y="880175"/>
                  <a:pt x="84234" y="852133"/>
                </a:cubicBezTo>
                <a:cubicBezTo>
                  <a:pt x="77225" y="786295"/>
                  <a:pt x="-15012" y="697990"/>
                  <a:pt x="37413" y="671167"/>
                </a:cubicBezTo>
                <a:cubicBezTo>
                  <a:pt x="89838" y="644344"/>
                  <a:pt x="393910" y="708266"/>
                  <a:pt x="398787" y="691197"/>
                </a:cubicBezTo>
                <a:cubicBezTo>
                  <a:pt x="403664" y="674128"/>
                  <a:pt x="97153" y="675987"/>
                  <a:pt x="37412" y="655261"/>
                </a:cubicBezTo>
                <a:cubicBezTo>
                  <a:pt x="-22329" y="634535"/>
                  <a:pt x="-2329" y="603415"/>
                  <a:pt x="40343" y="566839"/>
                </a:cubicBezTo>
                <a:cubicBezTo>
                  <a:pt x="83015" y="530263"/>
                  <a:pt x="306129" y="468084"/>
                  <a:pt x="340266" y="391274"/>
                </a:cubicBezTo>
                <a:cubicBezTo>
                  <a:pt x="374403" y="314464"/>
                  <a:pt x="171103" y="277084"/>
                  <a:pt x="157386" y="215709"/>
                </a:cubicBezTo>
                <a:cubicBezTo>
                  <a:pt x="143669" y="154334"/>
                  <a:pt x="225043" y="21805"/>
                  <a:pt x="257961" y="23024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15" name="Текстово поле 14"/>
          <p:cNvSpPr txBox="1"/>
          <p:nvPr/>
        </p:nvSpPr>
        <p:spPr>
          <a:xfrm>
            <a:off x="107504" y="1988840"/>
            <a:ext cx="266429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7188" indent="-357188">
              <a:buFont typeface="Arial" pitchFamily="34" charset="0"/>
              <a:buChar char="•"/>
            </a:pPr>
            <a:r>
              <a:rPr lang="bg-BG" sz="3200" dirty="0" smtClean="0"/>
              <a:t>Варна</a:t>
            </a:r>
            <a:endParaRPr lang="en-US" sz="3200" dirty="0"/>
          </a:p>
          <a:p>
            <a:pPr marL="357188" indent="-357188">
              <a:buFont typeface="Arial" pitchFamily="34" charset="0"/>
              <a:buChar char="•"/>
            </a:pPr>
            <a:r>
              <a:rPr lang="bg-BG" sz="3200" dirty="0"/>
              <a:t>Пловдив</a:t>
            </a:r>
          </a:p>
          <a:p>
            <a:pPr marL="357188" indent="-357188">
              <a:buFont typeface="Arial" pitchFamily="34" charset="0"/>
              <a:buChar char="•"/>
            </a:pPr>
            <a:endParaRPr lang="bg-BG" sz="3200" dirty="0" smtClean="0"/>
          </a:p>
          <a:p>
            <a:pPr marL="357188" indent="-357188">
              <a:buFont typeface="Arial" pitchFamily="34" charset="0"/>
              <a:buChar char="•"/>
            </a:pPr>
            <a:r>
              <a:rPr lang="bg-BG" sz="3200" dirty="0" smtClean="0"/>
              <a:t>Русе </a:t>
            </a:r>
            <a:endParaRPr lang="bg-BG" sz="3200" dirty="0"/>
          </a:p>
        </p:txBody>
      </p:sp>
      <p:sp>
        <p:nvSpPr>
          <p:cNvPr id="13" name="Контейнер за съдържание 2"/>
          <p:cNvSpPr txBox="1">
            <a:spLocks/>
          </p:cNvSpPr>
          <p:nvPr/>
        </p:nvSpPr>
        <p:spPr>
          <a:xfrm>
            <a:off x="107504" y="3010160"/>
            <a:ext cx="1946126" cy="5040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 smtClean="0"/>
              <a:t>София</a:t>
            </a:r>
          </a:p>
          <a:p>
            <a:pPr marL="0" indent="0">
              <a:buFont typeface="Arial" pitchFamily="34" charset="0"/>
              <a:buNone/>
            </a:pPr>
            <a:endParaRPr lang="bg-BG" dirty="0"/>
          </a:p>
        </p:txBody>
      </p:sp>
      <p:sp>
        <p:nvSpPr>
          <p:cNvPr id="17" name="Релефна рамка 16"/>
          <p:cNvSpPr/>
          <p:nvPr/>
        </p:nvSpPr>
        <p:spPr>
          <a:xfrm rot="10800000" flipV="1">
            <a:off x="72008" y="116632"/>
            <a:ext cx="8820472" cy="792088"/>
          </a:xfrm>
          <a:prstGeom prst="bevel">
            <a:avLst>
              <a:gd name="adj" fmla="val 6709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18" name="Умножение 17"/>
          <p:cNvSpPr/>
          <p:nvPr/>
        </p:nvSpPr>
        <p:spPr>
          <a:xfrm>
            <a:off x="6839958" y="2400729"/>
            <a:ext cx="792088" cy="1368152"/>
          </a:xfrm>
          <a:prstGeom prst="mathMultiply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1" name="Текстово поле 20"/>
          <p:cNvSpPr txBox="1"/>
          <p:nvPr/>
        </p:nvSpPr>
        <p:spPr>
          <a:xfrm>
            <a:off x="6876256" y="1506701"/>
            <a:ext cx="10419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8000" dirty="0" smtClean="0">
                <a:solidFill>
                  <a:srgbClr val="92D050"/>
                </a:solidFill>
              </a:rPr>
              <a:t>√</a:t>
            </a:r>
            <a:endParaRPr lang="bg-BG" sz="80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715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8" grpId="0" animBg="1"/>
      <p:bldP spid="18" grpId="1" animBg="1"/>
      <p:bldP spid="21" grpId="0"/>
      <p:bldP spid="21" grpId="1"/>
      <p:bldP spid="21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авоъгълник 3"/>
          <p:cNvSpPr/>
          <p:nvPr/>
        </p:nvSpPr>
        <p:spPr>
          <a:xfrm>
            <a:off x="1259632" y="620688"/>
            <a:ext cx="3744416" cy="3240360"/>
          </a:xfrm>
          <a:prstGeom prst="rect">
            <a:avLst/>
          </a:prstGeom>
          <a:solidFill>
            <a:srgbClr val="FFFA00"/>
          </a:solidFill>
          <a:ln w="57150">
            <a:solidFill>
              <a:srgbClr val="CC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7667586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ово поле 3"/>
          <p:cNvSpPr txBox="1"/>
          <p:nvPr/>
        </p:nvSpPr>
        <p:spPr>
          <a:xfrm>
            <a:off x="2627784" y="2924944"/>
            <a:ext cx="3960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000" dirty="0" smtClean="0">
                <a:gradFill>
                  <a:gsLst>
                    <a:gs pos="0">
                      <a:schemeClr val="tx1"/>
                    </a:gs>
                    <a:gs pos="45000">
                      <a:schemeClr val="accent2"/>
                    </a:gs>
                    <a:gs pos="100000">
                      <a:schemeClr val="accent1"/>
                    </a:gs>
                  </a:gsLst>
                  <a:lin ang="5400000" scaled="0"/>
                </a:gradFill>
              </a:rPr>
              <a:t>Здрасти</a:t>
            </a:r>
            <a:r>
              <a:rPr lang="bg-BG" sz="4000" dirty="0" smtClean="0"/>
              <a:t>  </a:t>
            </a:r>
            <a:r>
              <a:rPr lang="bg-BG" sz="4000" dirty="0">
                <a:gradFill>
                  <a:gsLst>
                    <a:gs pos="0">
                      <a:schemeClr val="tx1"/>
                    </a:gs>
                    <a:gs pos="45000">
                      <a:schemeClr val="accent2"/>
                    </a:gs>
                    <a:gs pos="100000">
                      <a:schemeClr val="accent1"/>
                    </a:gs>
                  </a:gsLst>
                  <a:lin ang="5400000" scaled="0"/>
                </a:gradFill>
              </a:rPr>
              <a:t>здрасти</a:t>
            </a:r>
          </a:p>
        </p:txBody>
      </p:sp>
    </p:spTree>
    <p:extLst>
      <p:ext uri="{BB962C8B-B14F-4D97-AF65-F5344CB8AC3E}">
        <p14:creationId xmlns:p14="http://schemas.microsoft.com/office/powerpoint/2010/main" val="2110849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130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авоъгълник 3"/>
          <p:cNvSpPr/>
          <p:nvPr/>
        </p:nvSpPr>
        <p:spPr>
          <a:xfrm rot="19384634">
            <a:off x="-1614934" y="3357425"/>
            <a:ext cx="12284613" cy="28803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12" name="Групиране 11"/>
          <p:cNvGrpSpPr/>
          <p:nvPr/>
        </p:nvGrpSpPr>
        <p:grpSpPr>
          <a:xfrm>
            <a:off x="8393612" y="-1262264"/>
            <a:ext cx="1080120" cy="1080120"/>
            <a:chOff x="8393612" y="-1262264"/>
            <a:chExt cx="1080120" cy="1080120"/>
          </a:xfrm>
        </p:grpSpPr>
        <p:sp>
          <p:nvSpPr>
            <p:cNvPr id="5" name="Блоксхема: съединение 4"/>
            <p:cNvSpPr/>
            <p:nvPr/>
          </p:nvSpPr>
          <p:spPr>
            <a:xfrm>
              <a:off x="8393612" y="-1262264"/>
              <a:ext cx="1080120" cy="1080120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8" name="Право съединение 7"/>
            <p:cNvCxnSpPr>
              <a:stCxn id="5" idx="1"/>
              <a:endCxn id="5" idx="5"/>
            </p:cNvCxnSpPr>
            <p:nvPr/>
          </p:nvCxnSpPr>
          <p:spPr>
            <a:xfrm>
              <a:off x="8551792" y="-1104084"/>
              <a:ext cx="763760" cy="7637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аво съединение 9"/>
            <p:cNvCxnSpPr>
              <a:stCxn id="5" idx="7"/>
              <a:endCxn id="5" idx="3"/>
            </p:cNvCxnSpPr>
            <p:nvPr/>
          </p:nvCxnSpPr>
          <p:spPr>
            <a:xfrm flipH="1">
              <a:off x="8551792" y="-1104084"/>
              <a:ext cx="763760" cy="7637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Групиране 12"/>
          <p:cNvGrpSpPr/>
          <p:nvPr/>
        </p:nvGrpSpPr>
        <p:grpSpPr>
          <a:xfrm>
            <a:off x="-1080120" y="6056527"/>
            <a:ext cx="1080120" cy="1080120"/>
            <a:chOff x="8393612" y="-1262264"/>
            <a:chExt cx="1080120" cy="1080120"/>
          </a:xfrm>
        </p:grpSpPr>
        <p:sp>
          <p:nvSpPr>
            <p:cNvPr id="14" name="Блоксхема: съединение 13"/>
            <p:cNvSpPr/>
            <p:nvPr/>
          </p:nvSpPr>
          <p:spPr>
            <a:xfrm>
              <a:off x="8393612" y="-1262264"/>
              <a:ext cx="1080120" cy="1080120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Право съединение 14"/>
            <p:cNvCxnSpPr>
              <a:stCxn id="14" idx="1"/>
              <a:endCxn id="14" idx="5"/>
            </p:cNvCxnSpPr>
            <p:nvPr/>
          </p:nvCxnSpPr>
          <p:spPr>
            <a:xfrm>
              <a:off x="8551792" y="-1104084"/>
              <a:ext cx="763760" cy="7637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аво съединение 15"/>
            <p:cNvCxnSpPr>
              <a:stCxn id="14" idx="7"/>
              <a:endCxn id="14" idx="3"/>
            </p:cNvCxnSpPr>
            <p:nvPr/>
          </p:nvCxnSpPr>
          <p:spPr>
            <a:xfrm flipH="1">
              <a:off x="8551792" y="-1104084"/>
              <a:ext cx="763760" cy="7637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3921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42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1.55448E-6 L -1.08681 1.11867 " pathEditMode="relative" rAng="0" ptsTypes="AA">
                                      <p:cBhvr>
                                        <p:cTn id="8" dur="12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340" y="5593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8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42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70901E-6 L 1.1099 -1.13095 " pathEditMode="relative" rAng="0" ptsTypes="AA">
                                      <p:cBhvr>
                                        <p:cTn id="12" dur="12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86" y="-565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29</Words>
  <Application>Microsoft Office PowerPoint</Application>
  <PresentationFormat>Презентация на цял екран (4:3)</PresentationFormat>
  <Paragraphs>15</Paragraphs>
  <Slides>14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14</vt:i4>
      </vt:variant>
    </vt:vector>
  </HeadingPairs>
  <TitlesOfParts>
    <vt:vector size="15" baseType="lpstr">
      <vt:lpstr>Office тема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Коя е столицата на България???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creator>Mima</dc:creator>
  <cp:lastModifiedBy>Mima</cp:lastModifiedBy>
  <cp:revision>25</cp:revision>
  <dcterms:created xsi:type="dcterms:W3CDTF">2013-06-20T13:57:39Z</dcterms:created>
  <dcterms:modified xsi:type="dcterms:W3CDTF">2013-06-20T19:15:36Z</dcterms:modified>
</cp:coreProperties>
</file>